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72" r:id="rId6"/>
    <p:sldId id="281" r:id="rId7"/>
    <p:sldId id="273" r:id="rId8"/>
    <p:sldId id="283" r:id="rId9"/>
    <p:sldId id="274" r:id="rId10"/>
    <p:sldId id="284" r:id="rId11"/>
    <p:sldId id="275" r:id="rId12"/>
    <p:sldId id="276" r:id="rId13"/>
    <p:sldId id="267" r:id="rId14"/>
    <p:sldId id="268" r:id="rId15"/>
    <p:sldId id="282" r:id="rId16"/>
    <p:sldId id="260" r:id="rId17"/>
    <p:sldId id="271" r:id="rId18"/>
    <p:sldId id="280" r:id="rId19"/>
    <p:sldId id="277" r:id="rId20"/>
    <p:sldId id="278"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170"/>
    <a:srgbClr val="EF7F22"/>
    <a:srgbClr val="333333"/>
    <a:srgbClr val="EAAB00"/>
    <a:srgbClr val="EF7E23"/>
    <a:srgbClr val="DB4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C7230-75F2-44F4-9CBC-A80FCF5B7829}" v="28" dt="2022-09-27T16:22:38.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81" autoAdjust="0"/>
    <p:restoredTop sz="94660"/>
  </p:normalViewPr>
  <p:slideViewPr>
    <p:cSldViewPr snapToGrid="0">
      <p:cViewPr varScale="1">
        <p:scale>
          <a:sx n="68" d="100"/>
          <a:sy n="68" d="100"/>
        </p:scale>
        <p:origin x="51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Redelinghuys" userId="0fb28c55-be9a-4316-a4ff-8fa4d6270635" providerId="ADAL" clId="{78F8677B-F86A-4570-8A8C-A7F51CA3FE43}"/>
    <pc:docChg chg="undo custSel addSld delSld modSld sldOrd">
      <pc:chgData name="Anne Redelinghuys" userId="0fb28c55-be9a-4316-a4ff-8fa4d6270635" providerId="ADAL" clId="{78F8677B-F86A-4570-8A8C-A7F51CA3FE43}" dt="2022-09-07T12:36:22.111" v="1748" actId="1076"/>
      <pc:docMkLst>
        <pc:docMk/>
      </pc:docMkLst>
      <pc:sldChg chg="modSp mod">
        <pc:chgData name="Anne Redelinghuys" userId="0fb28c55-be9a-4316-a4ff-8fa4d6270635" providerId="ADAL" clId="{78F8677B-F86A-4570-8A8C-A7F51CA3FE43}" dt="2022-09-06T18:55:37.769" v="1351" actId="255"/>
        <pc:sldMkLst>
          <pc:docMk/>
          <pc:sldMk cId="2965122224" sldId="256"/>
        </pc:sldMkLst>
        <pc:spChg chg="mod">
          <ac:chgData name="Anne Redelinghuys" userId="0fb28c55-be9a-4316-a4ff-8fa4d6270635" providerId="ADAL" clId="{78F8677B-F86A-4570-8A8C-A7F51CA3FE43}" dt="2022-09-06T18:55:37.769" v="1351" actId="255"/>
          <ac:spMkLst>
            <pc:docMk/>
            <pc:sldMk cId="2965122224" sldId="256"/>
            <ac:spMk id="3" creationId="{00000000-0000-0000-0000-000000000000}"/>
          </ac:spMkLst>
        </pc:spChg>
      </pc:sldChg>
      <pc:sldChg chg="addSp delSp modSp mod setBg">
        <pc:chgData name="Anne Redelinghuys" userId="0fb28c55-be9a-4316-a4ff-8fa4d6270635" providerId="ADAL" clId="{78F8677B-F86A-4570-8A8C-A7F51CA3FE43}" dt="2022-09-07T11:08:38.446" v="1622" actId="20577"/>
        <pc:sldMkLst>
          <pc:docMk/>
          <pc:sldMk cId="826525048" sldId="260"/>
        </pc:sldMkLst>
        <pc:spChg chg="mod">
          <ac:chgData name="Anne Redelinghuys" userId="0fb28c55-be9a-4316-a4ff-8fa4d6270635" providerId="ADAL" clId="{78F8677B-F86A-4570-8A8C-A7F51CA3FE43}" dt="2022-08-19T13:52:04.528" v="673" actId="26606"/>
          <ac:spMkLst>
            <pc:docMk/>
            <pc:sldMk cId="826525048" sldId="260"/>
            <ac:spMk id="2" creationId="{00000000-0000-0000-0000-000000000000}"/>
          </ac:spMkLst>
        </pc:spChg>
        <pc:spChg chg="del mod">
          <ac:chgData name="Anne Redelinghuys" userId="0fb28c55-be9a-4316-a4ff-8fa4d6270635" providerId="ADAL" clId="{78F8677B-F86A-4570-8A8C-A7F51CA3FE43}" dt="2022-08-19T13:51:15.394" v="667" actId="26606"/>
          <ac:spMkLst>
            <pc:docMk/>
            <pc:sldMk cId="826525048" sldId="260"/>
            <ac:spMk id="3" creationId="{00000000-0000-0000-0000-000000000000}"/>
          </ac:spMkLst>
        </pc:spChg>
        <pc:spChg chg="add del">
          <ac:chgData name="Anne Redelinghuys" userId="0fb28c55-be9a-4316-a4ff-8fa4d6270635" providerId="ADAL" clId="{78F8677B-F86A-4570-8A8C-A7F51CA3FE43}" dt="2022-08-19T13:52:04.528" v="673" actId="26606"/>
          <ac:spMkLst>
            <pc:docMk/>
            <pc:sldMk cId="826525048" sldId="260"/>
            <ac:spMk id="10" creationId="{59A309A7-1751-4ABE-A3C1-EEC40366AD89}"/>
          </ac:spMkLst>
        </pc:spChg>
        <pc:spChg chg="add del">
          <ac:chgData name="Anne Redelinghuys" userId="0fb28c55-be9a-4316-a4ff-8fa4d6270635" providerId="ADAL" clId="{78F8677B-F86A-4570-8A8C-A7F51CA3FE43}" dt="2022-08-19T13:52:04.528" v="673" actId="26606"/>
          <ac:spMkLst>
            <pc:docMk/>
            <pc:sldMk cId="826525048" sldId="260"/>
            <ac:spMk id="12" creationId="{967D8EB6-EAE1-4F9C-B398-83321E287204}"/>
          </ac:spMkLst>
        </pc:spChg>
        <pc:spChg chg="add">
          <ac:chgData name="Anne Redelinghuys" userId="0fb28c55-be9a-4316-a4ff-8fa4d6270635" providerId="ADAL" clId="{78F8677B-F86A-4570-8A8C-A7F51CA3FE43}" dt="2022-08-19T13:52:04.528" v="673" actId="26606"/>
          <ac:spMkLst>
            <pc:docMk/>
            <pc:sldMk cId="826525048" sldId="260"/>
            <ac:spMk id="19" creationId="{FF0330B1-AAAC-427D-8A95-40380162BC65}"/>
          </ac:spMkLst>
        </pc:spChg>
        <pc:graphicFrameChg chg="add mod ord modGraphic">
          <ac:chgData name="Anne Redelinghuys" userId="0fb28c55-be9a-4316-a4ff-8fa4d6270635" providerId="ADAL" clId="{78F8677B-F86A-4570-8A8C-A7F51CA3FE43}" dt="2022-09-07T11:08:38.446" v="1622" actId="20577"/>
          <ac:graphicFrameMkLst>
            <pc:docMk/>
            <pc:sldMk cId="826525048" sldId="260"/>
            <ac:graphicFrameMk id="14" creationId="{D451BFCD-7527-F9E4-E274-45A0FEB39833}"/>
          </ac:graphicFrameMkLst>
        </pc:graphicFrameChg>
        <pc:picChg chg="add mod">
          <ac:chgData name="Anne Redelinghuys" userId="0fb28c55-be9a-4316-a4ff-8fa4d6270635" providerId="ADAL" clId="{78F8677B-F86A-4570-8A8C-A7F51CA3FE43}" dt="2022-08-19T13:52:04.528" v="673" actId="26606"/>
          <ac:picMkLst>
            <pc:docMk/>
            <pc:sldMk cId="826525048" sldId="260"/>
            <ac:picMk id="7" creationId="{4A34A9D3-8256-BEAD-9B27-14AE44E2ED72}"/>
          </ac:picMkLst>
        </pc:picChg>
      </pc:sldChg>
      <pc:sldChg chg="addSp delSp modSp mod">
        <pc:chgData name="Anne Redelinghuys" userId="0fb28c55-be9a-4316-a4ff-8fa4d6270635" providerId="ADAL" clId="{78F8677B-F86A-4570-8A8C-A7F51CA3FE43}" dt="2022-09-07T11:09:11.725" v="1624" actId="20577"/>
        <pc:sldMkLst>
          <pc:docMk/>
          <pc:sldMk cId="1611059703" sldId="271"/>
        </pc:sldMkLst>
        <pc:spChg chg="mod">
          <ac:chgData name="Anne Redelinghuys" userId="0fb28c55-be9a-4316-a4ff-8fa4d6270635" providerId="ADAL" clId="{78F8677B-F86A-4570-8A8C-A7F51CA3FE43}" dt="2022-09-06T18:53:04.458" v="1319" actId="207"/>
          <ac:spMkLst>
            <pc:docMk/>
            <pc:sldMk cId="1611059703" sldId="271"/>
            <ac:spMk id="2" creationId="{C175CFB8-B9D0-1F45-AC07-5C79D369016F}"/>
          </ac:spMkLst>
        </pc:spChg>
        <pc:spChg chg="del mod">
          <ac:chgData name="Anne Redelinghuys" userId="0fb28c55-be9a-4316-a4ff-8fa4d6270635" providerId="ADAL" clId="{78F8677B-F86A-4570-8A8C-A7F51CA3FE43}" dt="2022-09-06T19:02:59.717" v="1602" actId="478"/>
          <ac:spMkLst>
            <pc:docMk/>
            <pc:sldMk cId="1611059703" sldId="271"/>
            <ac:spMk id="3" creationId="{6D8148A6-5C0E-1E45-8486-302F4EF28604}"/>
          </ac:spMkLst>
        </pc:spChg>
        <pc:spChg chg="add mod">
          <ac:chgData name="Anne Redelinghuys" userId="0fb28c55-be9a-4316-a4ff-8fa4d6270635" providerId="ADAL" clId="{78F8677B-F86A-4570-8A8C-A7F51CA3FE43}" dt="2022-09-07T11:09:11.725" v="1624" actId="20577"/>
          <ac:spMkLst>
            <pc:docMk/>
            <pc:sldMk cId="1611059703" sldId="271"/>
            <ac:spMk id="4" creationId="{75B3AA58-BDAF-D6D1-12D6-CC4D8E0D5BAF}"/>
          </ac:spMkLst>
        </pc:spChg>
      </pc:sldChg>
      <pc:sldChg chg="addSp delSp modSp mod setBg">
        <pc:chgData name="Anne Redelinghuys" userId="0fb28c55-be9a-4316-a4ff-8fa4d6270635" providerId="ADAL" clId="{78F8677B-F86A-4570-8A8C-A7F51CA3FE43}" dt="2022-09-06T18:55:58.927" v="1353" actId="20577"/>
        <pc:sldMkLst>
          <pc:docMk/>
          <pc:sldMk cId="3638130403" sldId="272"/>
        </pc:sldMkLst>
        <pc:spChg chg="mod">
          <ac:chgData name="Anne Redelinghuys" userId="0fb28c55-be9a-4316-a4ff-8fa4d6270635" providerId="ADAL" clId="{78F8677B-F86A-4570-8A8C-A7F51CA3FE43}" dt="2022-08-19T12:50:44.075" v="204"/>
          <ac:spMkLst>
            <pc:docMk/>
            <pc:sldMk cId="3638130403" sldId="272"/>
            <ac:spMk id="2" creationId="{161E8605-729A-DC42-9BA5-F02742189A5E}"/>
          </ac:spMkLst>
        </pc:spChg>
        <pc:spChg chg="del mod">
          <ac:chgData name="Anne Redelinghuys" userId="0fb28c55-be9a-4316-a4ff-8fa4d6270635" providerId="ADAL" clId="{78F8677B-F86A-4570-8A8C-A7F51CA3FE43}" dt="2022-08-19T12:43:54.851" v="146" actId="26606"/>
          <ac:spMkLst>
            <pc:docMk/>
            <pc:sldMk cId="3638130403" sldId="272"/>
            <ac:spMk id="3" creationId="{69A5DFDB-61CF-8944-B24E-7565C613B088}"/>
          </ac:spMkLst>
        </pc:spChg>
        <pc:spChg chg="add del">
          <ac:chgData name="Anne Redelinghuys" userId="0fb28c55-be9a-4316-a4ff-8fa4d6270635" providerId="ADAL" clId="{78F8677B-F86A-4570-8A8C-A7F51CA3FE43}" dt="2022-08-19T12:43:54.823" v="145" actId="26606"/>
          <ac:spMkLst>
            <pc:docMk/>
            <pc:sldMk cId="3638130403" sldId="272"/>
            <ac:spMk id="8" creationId="{F837543A-6020-4505-A233-C9DB4BF74011}"/>
          </ac:spMkLst>
        </pc:spChg>
        <pc:spChg chg="add del">
          <ac:chgData name="Anne Redelinghuys" userId="0fb28c55-be9a-4316-a4ff-8fa4d6270635" providerId="ADAL" clId="{78F8677B-F86A-4570-8A8C-A7F51CA3FE43}" dt="2022-08-19T12:43:54.823" v="145" actId="26606"/>
          <ac:spMkLst>
            <pc:docMk/>
            <pc:sldMk cId="3638130403" sldId="272"/>
            <ac:spMk id="10" creationId="{35B16301-FB18-48BA-A6DD-C37CAF6F9A18}"/>
          </ac:spMkLst>
        </pc:spChg>
        <pc:spChg chg="add del">
          <ac:chgData name="Anne Redelinghuys" userId="0fb28c55-be9a-4316-a4ff-8fa4d6270635" providerId="ADAL" clId="{78F8677B-F86A-4570-8A8C-A7F51CA3FE43}" dt="2022-08-19T12:43:54.823" v="145" actId="26606"/>
          <ac:spMkLst>
            <pc:docMk/>
            <pc:sldMk cId="3638130403" sldId="272"/>
            <ac:spMk id="12" creationId="{C3C0D90E-074A-4F52-9B11-B52BEF4BCBE5}"/>
          </ac:spMkLst>
        </pc:spChg>
        <pc:spChg chg="add del">
          <ac:chgData name="Anne Redelinghuys" userId="0fb28c55-be9a-4316-a4ff-8fa4d6270635" providerId="ADAL" clId="{78F8677B-F86A-4570-8A8C-A7F51CA3FE43}" dt="2022-08-19T12:43:54.823" v="145" actId="26606"/>
          <ac:spMkLst>
            <pc:docMk/>
            <pc:sldMk cId="3638130403" sldId="272"/>
            <ac:spMk id="14" creationId="{CABBD4C1-E6F8-46F6-8152-A8A97490BF4D}"/>
          </ac:spMkLst>
        </pc:spChg>
        <pc:spChg chg="add del">
          <ac:chgData name="Anne Redelinghuys" userId="0fb28c55-be9a-4316-a4ff-8fa4d6270635" providerId="ADAL" clId="{78F8677B-F86A-4570-8A8C-A7F51CA3FE43}" dt="2022-08-19T12:43:54.823" v="145" actId="26606"/>
          <ac:spMkLst>
            <pc:docMk/>
            <pc:sldMk cId="3638130403" sldId="272"/>
            <ac:spMk id="16" creationId="{83BA5EF5-1FE9-4BF9-83BB-269BCDDF6156}"/>
          </ac:spMkLst>
        </pc:spChg>
        <pc:spChg chg="add del">
          <ac:chgData name="Anne Redelinghuys" userId="0fb28c55-be9a-4316-a4ff-8fa4d6270635" providerId="ADAL" clId="{78F8677B-F86A-4570-8A8C-A7F51CA3FE43}" dt="2022-08-19T12:43:54.823" v="145" actId="26606"/>
          <ac:spMkLst>
            <pc:docMk/>
            <pc:sldMk cId="3638130403" sldId="272"/>
            <ac:spMk id="20" creationId="{88853921-7BC9-4BDE-ACAB-133C683C82D6}"/>
          </ac:spMkLst>
        </pc:spChg>
        <pc:spChg chg="add del">
          <ac:chgData name="Anne Redelinghuys" userId="0fb28c55-be9a-4316-a4ff-8fa4d6270635" providerId="ADAL" clId="{78F8677B-F86A-4570-8A8C-A7F51CA3FE43}" dt="2022-08-19T12:43:54.823" v="145" actId="26606"/>
          <ac:spMkLst>
            <pc:docMk/>
            <pc:sldMk cId="3638130403" sldId="272"/>
            <ac:spMk id="22" creationId="{09192968-3AE7-4470-A61C-97294BB92731}"/>
          </ac:spMkLst>
        </pc:spChg>
        <pc:spChg chg="add del">
          <ac:chgData name="Anne Redelinghuys" userId="0fb28c55-be9a-4316-a4ff-8fa4d6270635" providerId="ADAL" clId="{78F8677B-F86A-4570-8A8C-A7F51CA3FE43}" dt="2022-08-19T12:43:54.823" v="145" actId="26606"/>
          <ac:spMkLst>
            <pc:docMk/>
            <pc:sldMk cId="3638130403" sldId="272"/>
            <ac:spMk id="24" creationId="{3AB72E55-43E4-4356-BFE8-E2102CB0B505}"/>
          </ac:spMkLst>
        </pc:spChg>
        <pc:graphicFrameChg chg="add mod">
          <ac:chgData name="Anne Redelinghuys" userId="0fb28c55-be9a-4316-a4ff-8fa4d6270635" providerId="ADAL" clId="{78F8677B-F86A-4570-8A8C-A7F51CA3FE43}" dt="2022-09-06T18:55:58.927" v="1353" actId="20577"/>
          <ac:graphicFrameMkLst>
            <pc:docMk/>
            <pc:sldMk cId="3638130403" sldId="272"/>
            <ac:graphicFrameMk id="5" creationId="{FA6B3392-50E8-0A8D-1C5C-486A74589943}"/>
          </ac:graphicFrameMkLst>
        </pc:graphicFrameChg>
        <pc:cxnChg chg="add del">
          <ac:chgData name="Anne Redelinghuys" userId="0fb28c55-be9a-4316-a4ff-8fa4d6270635" providerId="ADAL" clId="{78F8677B-F86A-4570-8A8C-A7F51CA3FE43}" dt="2022-08-19T12:43:54.823" v="145" actId="26606"/>
          <ac:cxnSpMkLst>
            <pc:docMk/>
            <pc:sldMk cId="3638130403" sldId="272"/>
            <ac:cxnSpMk id="18" creationId="{4B3BCACB-5880-460B-9606-8C433A9AF99D}"/>
          </ac:cxnSpMkLst>
        </pc:cxnChg>
      </pc:sldChg>
      <pc:sldChg chg="addSp delSp modSp mod delAnim modAnim">
        <pc:chgData name="Anne Redelinghuys" userId="0fb28c55-be9a-4316-a4ff-8fa4d6270635" providerId="ADAL" clId="{78F8677B-F86A-4570-8A8C-A7F51CA3FE43}" dt="2022-09-06T18:57:02.193" v="1378" actId="20577"/>
        <pc:sldMkLst>
          <pc:docMk/>
          <pc:sldMk cId="2116309929" sldId="273"/>
        </pc:sldMkLst>
        <pc:spChg chg="mod">
          <ac:chgData name="Anne Redelinghuys" userId="0fb28c55-be9a-4316-a4ff-8fa4d6270635" providerId="ADAL" clId="{78F8677B-F86A-4570-8A8C-A7F51CA3FE43}" dt="2022-08-19T12:50:44.075" v="204"/>
          <ac:spMkLst>
            <pc:docMk/>
            <pc:sldMk cId="2116309929" sldId="273"/>
            <ac:spMk id="2" creationId="{161E8605-729A-DC42-9BA5-F02742189A5E}"/>
          </ac:spMkLst>
        </pc:spChg>
        <pc:spChg chg="add del">
          <ac:chgData name="Anne Redelinghuys" userId="0fb28c55-be9a-4316-a4ff-8fa4d6270635" providerId="ADAL" clId="{78F8677B-F86A-4570-8A8C-A7F51CA3FE43}" dt="2022-08-19T06:26:09.773" v="54" actId="22"/>
          <ac:spMkLst>
            <pc:docMk/>
            <pc:sldMk cId="2116309929" sldId="273"/>
            <ac:spMk id="4" creationId="{DEFA9981-F6F3-DBE1-660B-0D5E69CE5446}"/>
          </ac:spMkLst>
        </pc:spChg>
        <pc:spChg chg="add del mod">
          <ac:chgData name="Anne Redelinghuys" userId="0fb28c55-be9a-4316-a4ff-8fa4d6270635" providerId="ADAL" clId="{78F8677B-F86A-4570-8A8C-A7F51CA3FE43}" dt="2022-08-19T12:45:24.149" v="153"/>
          <ac:spMkLst>
            <pc:docMk/>
            <pc:sldMk cId="2116309929" sldId="273"/>
            <ac:spMk id="5" creationId="{D23BAF34-5165-50B0-FE5C-78EA2291DB14}"/>
          </ac:spMkLst>
        </pc:spChg>
        <pc:spChg chg="add del mod">
          <ac:chgData name="Anne Redelinghuys" userId="0fb28c55-be9a-4316-a4ff-8fa4d6270635" providerId="ADAL" clId="{78F8677B-F86A-4570-8A8C-A7F51CA3FE43}" dt="2022-08-19T12:48:23.308" v="199"/>
          <ac:spMkLst>
            <pc:docMk/>
            <pc:sldMk cId="2116309929" sldId="273"/>
            <ac:spMk id="6" creationId="{08C5DFDC-9920-FC44-0C57-A5494444C34C}"/>
          </ac:spMkLst>
        </pc:spChg>
        <pc:spChg chg="add del mod">
          <ac:chgData name="Anne Redelinghuys" userId="0fb28c55-be9a-4316-a4ff-8fa4d6270635" providerId="ADAL" clId="{78F8677B-F86A-4570-8A8C-A7F51CA3FE43}" dt="2022-08-19T12:46:31.828" v="164" actId="478"/>
          <ac:spMkLst>
            <pc:docMk/>
            <pc:sldMk cId="2116309929" sldId="273"/>
            <ac:spMk id="8" creationId="{B0DA715D-ABE0-9834-B101-899CE8D84E31}"/>
          </ac:spMkLst>
        </pc:spChg>
        <pc:spChg chg="add del mod">
          <ac:chgData name="Anne Redelinghuys" userId="0fb28c55-be9a-4316-a4ff-8fa4d6270635" providerId="ADAL" clId="{78F8677B-F86A-4570-8A8C-A7F51CA3FE43}" dt="2022-08-19T12:47:59.765" v="188"/>
          <ac:spMkLst>
            <pc:docMk/>
            <pc:sldMk cId="2116309929" sldId="273"/>
            <ac:spMk id="9" creationId="{39032943-FCDE-6F53-2CE4-0C7A2A8424F0}"/>
          </ac:spMkLst>
        </pc:spChg>
        <pc:spChg chg="del mod">
          <ac:chgData name="Anne Redelinghuys" userId="0fb28c55-be9a-4316-a4ff-8fa4d6270635" providerId="ADAL" clId="{78F8677B-F86A-4570-8A8C-A7F51CA3FE43}" dt="2022-08-19T12:47:18.454" v="173"/>
          <ac:spMkLst>
            <pc:docMk/>
            <pc:sldMk cId="2116309929" sldId="273"/>
            <ac:spMk id="11" creationId="{360EEC77-CB39-3D40-9E99-7F6DF853E991}"/>
          </ac:spMkLst>
        </pc:spChg>
        <pc:spChg chg="mod">
          <ac:chgData name="Anne Redelinghuys" userId="0fb28c55-be9a-4316-a4ff-8fa4d6270635" providerId="ADAL" clId="{78F8677B-F86A-4570-8A8C-A7F51CA3FE43}" dt="2022-08-19T12:51:02.635" v="205" actId="21"/>
          <ac:spMkLst>
            <pc:docMk/>
            <pc:sldMk cId="2116309929" sldId="273"/>
            <ac:spMk id="12" creationId="{FBE76055-4EC2-FD4F-8146-BA07DCE50021}"/>
          </ac:spMkLst>
        </pc:spChg>
        <pc:spChg chg="del mod">
          <ac:chgData name="Anne Redelinghuys" userId="0fb28c55-be9a-4316-a4ff-8fa4d6270635" providerId="ADAL" clId="{78F8677B-F86A-4570-8A8C-A7F51CA3FE43}" dt="2022-08-19T12:48:23.304" v="197"/>
          <ac:spMkLst>
            <pc:docMk/>
            <pc:sldMk cId="2116309929" sldId="273"/>
            <ac:spMk id="13" creationId="{46558165-82B9-134E-8CF7-7F6E18CD3AD4}"/>
          </ac:spMkLst>
        </pc:spChg>
        <pc:spChg chg="del mod">
          <ac:chgData name="Anne Redelinghuys" userId="0fb28c55-be9a-4316-a4ff-8fa4d6270635" providerId="ADAL" clId="{78F8677B-F86A-4570-8A8C-A7F51CA3FE43}" dt="2022-08-19T12:47:43.252" v="183"/>
          <ac:spMkLst>
            <pc:docMk/>
            <pc:sldMk cId="2116309929" sldId="273"/>
            <ac:spMk id="14" creationId="{69D75518-FD2F-0C4D-AF9A-AF2F83A177C3}"/>
          </ac:spMkLst>
        </pc:spChg>
        <pc:spChg chg="del mod">
          <ac:chgData name="Anne Redelinghuys" userId="0fb28c55-be9a-4316-a4ff-8fa4d6270635" providerId="ADAL" clId="{78F8677B-F86A-4570-8A8C-A7F51CA3FE43}" dt="2022-08-19T12:47:43.244" v="181"/>
          <ac:spMkLst>
            <pc:docMk/>
            <pc:sldMk cId="2116309929" sldId="273"/>
            <ac:spMk id="15" creationId="{04BCEF82-A739-004C-A4C3-63BECEA1C124}"/>
          </ac:spMkLst>
        </pc:spChg>
        <pc:spChg chg="add mod">
          <ac:chgData name="Anne Redelinghuys" userId="0fb28c55-be9a-4316-a4ff-8fa4d6270635" providerId="ADAL" clId="{78F8677B-F86A-4570-8A8C-A7F51CA3FE43}" dt="2022-09-06T18:57:02.193" v="1378" actId="20577"/>
          <ac:spMkLst>
            <pc:docMk/>
            <pc:sldMk cId="2116309929" sldId="273"/>
            <ac:spMk id="16" creationId="{AF839405-6879-E27B-2AD1-E335F4342D62}"/>
          </ac:spMkLst>
        </pc:spChg>
        <pc:picChg chg="add mod">
          <ac:chgData name="Anne Redelinghuys" userId="0fb28c55-be9a-4316-a4ff-8fa4d6270635" providerId="ADAL" clId="{78F8677B-F86A-4570-8A8C-A7F51CA3FE43}" dt="2022-08-19T12:51:38.793" v="211" actId="1076"/>
          <ac:picMkLst>
            <pc:docMk/>
            <pc:sldMk cId="2116309929" sldId="273"/>
            <ac:picMk id="2050" creationId="{14AC6020-3AED-61E9-AA10-8376F3B4A78B}"/>
          </ac:picMkLst>
        </pc:picChg>
      </pc:sldChg>
      <pc:sldChg chg="addSp delSp modSp mod setBg">
        <pc:chgData name="Anne Redelinghuys" userId="0fb28c55-be9a-4316-a4ff-8fa4d6270635" providerId="ADAL" clId="{78F8677B-F86A-4570-8A8C-A7F51CA3FE43}" dt="2022-09-06T18:32:04.310" v="1094" actId="20577"/>
        <pc:sldMkLst>
          <pc:docMk/>
          <pc:sldMk cId="2459523407" sldId="274"/>
        </pc:sldMkLst>
        <pc:spChg chg="mod">
          <ac:chgData name="Anne Redelinghuys" userId="0fb28c55-be9a-4316-a4ff-8fa4d6270635" providerId="ADAL" clId="{78F8677B-F86A-4570-8A8C-A7F51CA3FE43}" dt="2022-09-06T18:32:04.310" v="1094" actId="20577"/>
          <ac:spMkLst>
            <pc:docMk/>
            <pc:sldMk cId="2459523407" sldId="274"/>
            <ac:spMk id="2" creationId="{09125AE2-B0E6-5C4B-BA4B-6BFD4972B812}"/>
          </ac:spMkLst>
        </pc:spChg>
        <pc:spChg chg="del mod ord">
          <ac:chgData name="Anne Redelinghuys" userId="0fb28c55-be9a-4316-a4ff-8fa4d6270635" providerId="ADAL" clId="{78F8677B-F86A-4570-8A8C-A7F51CA3FE43}" dt="2022-08-19T13:01:19.908" v="281" actId="26606"/>
          <ac:spMkLst>
            <pc:docMk/>
            <pc:sldMk cId="2459523407" sldId="274"/>
            <ac:spMk id="3" creationId="{C3368A54-6126-934F-BD06-6FC53BDF33C0}"/>
          </ac:spMkLst>
        </pc:spChg>
        <pc:spChg chg="add del">
          <ac:chgData name="Anne Redelinghuys" userId="0fb28c55-be9a-4316-a4ff-8fa4d6270635" providerId="ADAL" clId="{78F8677B-F86A-4570-8A8C-A7F51CA3FE43}" dt="2022-08-19T13:01:19.908" v="281" actId="26606"/>
          <ac:spMkLst>
            <pc:docMk/>
            <pc:sldMk cId="2459523407" sldId="274"/>
            <ac:spMk id="3079" creationId="{59A309A7-1751-4ABE-A3C1-EEC40366AD89}"/>
          </ac:spMkLst>
        </pc:spChg>
        <pc:spChg chg="add del">
          <ac:chgData name="Anne Redelinghuys" userId="0fb28c55-be9a-4316-a4ff-8fa4d6270635" providerId="ADAL" clId="{78F8677B-F86A-4570-8A8C-A7F51CA3FE43}" dt="2022-08-19T13:01:19.908" v="281" actId="26606"/>
          <ac:spMkLst>
            <pc:docMk/>
            <pc:sldMk cId="2459523407" sldId="274"/>
            <ac:spMk id="3081" creationId="{967D8EB6-EAE1-4F9C-B398-83321E287204}"/>
          </ac:spMkLst>
        </pc:spChg>
        <pc:spChg chg="add del">
          <ac:chgData name="Anne Redelinghuys" userId="0fb28c55-be9a-4316-a4ff-8fa4d6270635" providerId="ADAL" clId="{78F8677B-F86A-4570-8A8C-A7F51CA3FE43}" dt="2022-08-19T13:01:19.862" v="280" actId="26606"/>
          <ac:spMkLst>
            <pc:docMk/>
            <pc:sldMk cId="2459523407" sldId="274"/>
            <ac:spMk id="3086" creationId="{9D25F302-27C5-414F-97F8-6EA0A6C028BA}"/>
          </ac:spMkLst>
        </pc:spChg>
        <pc:spChg chg="add del">
          <ac:chgData name="Anne Redelinghuys" userId="0fb28c55-be9a-4316-a4ff-8fa4d6270635" providerId="ADAL" clId="{78F8677B-F86A-4570-8A8C-A7F51CA3FE43}" dt="2022-08-19T13:01:19.862" v="280" actId="26606"/>
          <ac:spMkLst>
            <pc:docMk/>
            <pc:sldMk cId="2459523407" sldId="274"/>
            <ac:spMk id="3088" creationId="{830A36F8-48C2-4842-A87B-8CE8DF4E7FD2}"/>
          </ac:spMkLst>
        </pc:spChg>
        <pc:spChg chg="add del">
          <ac:chgData name="Anne Redelinghuys" userId="0fb28c55-be9a-4316-a4ff-8fa4d6270635" providerId="ADAL" clId="{78F8677B-F86A-4570-8A8C-A7F51CA3FE43}" dt="2022-08-19T13:01:19.862" v="280" actId="26606"/>
          <ac:spMkLst>
            <pc:docMk/>
            <pc:sldMk cId="2459523407" sldId="274"/>
            <ac:spMk id="3090" creationId="{8F451A30-466B-4996-9BA5-CD6ABCC6D558}"/>
          </ac:spMkLst>
        </pc:spChg>
        <pc:spChg chg="add">
          <ac:chgData name="Anne Redelinghuys" userId="0fb28c55-be9a-4316-a4ff-8fa4d6270635" providerId="ADAL" clId="{78F8677B-F86A-4570-8A8C-A7F51CA3FE43}" dt="2022-08-19T13:01:19.908" v="281" actId="26606"/>
          <ac:spMkLst>
            <pc:docMk/>
            <pc:sldMk cId="2459523407" sldId="274"/>
            <ac:spMk id="3092" creationId="{59A309A7-1751-4ABE-A3C1-EEC40366AD89}"/>
          </ac:spMkLst>
        </pc:spChg>
        <pc:spChg chg="add">
          <ac:chgData name="Anne Redelinghuys" userId="0fb28c55-be9a-4316-a4ff-8fa4d6270635" providerId="ADAL" clId="{78F8677B-F86A-4570-8A8C-A7F51CA3FE43}" dt="2022-08-19T13:01:19.908" v="281" actId="26606"/>
          <ac:spMkLst>
            <pc:docMk/>
            <pc:sldMk cId="2459523407" sldId="274"/>
            <ac:spMk id="3093" creationId="{967D8EB6-EAE1-4F9C-B398-83321E287204}"/>
          </ac:spMkLst>
        </pc:spChg>
        <pc:graphicFrameChg chg="add mod">
          <ac:chgData name="Anne Redelinghuys" userId="0fb28c55-be9a-4316-a4ff-8fa4d6270635" providerId="ADAL" clId="{78F8677B-F86A-4570-8A8C-A7F51CA3FE43}" dt="2022-08-19T13:03:04.695" v="293" actId="14100"/>
          <ac:graphicFrameMkLst>
            <pc:docMk/>
            <pc:sldMk cId="2459523407" sldId="274"/>
            <ac:graphicFrameMk id="3083" creationId="{471A611A-0367-CFF5-4EAF-0F62AEB15D0E}"/>
          </ac:graphicFrameMkLst>
        </pc:graphicFrameChg>
        <pc:picChg chg="add mod">
          <ac:chgData name="Anne Redelinghuys" userId="0fb28c55-be9a-4316-a4ff-8fa4d6270635" providerId="ADAL" clId="{78F8677B-F86A-4570-8A8C-A7F51CA3FE43}" dt="2022-08-19T13:04:52.294" v="296" actId="1076"/>
          <ac:picMkLst>
            <pc:docMk/>
            <pc:sldMk cId="2459523407" sldId="274"/>
            <ac:picMk id="5" creationId="{4E632B93-958C-D75C-B7B5-280971C389FB}"/>
          </ac:picMkLst>
        </pc:picChg>
        <pc:picChg chg="add mod">
          <ac:chgData name="Anne Redelinghuys" userId="0fb28c55-be9a-4316-a4ff-8fa4d6270635" providerId="ADAL" clId="{78F8677B-F86A-4570-8A8C-A7F51CA3FE43}" dt="2022-08-19T13:03:10.284" v="294" actId="14100"/>
          <ac:picMkLst>
            <pc:docMk/>
            <pc:sldMk cId="2459523407" sldId="274"/>
            <ac:picMk id="3074" creationId="{44B29947-F60F-7D64-E147-97181D473FF9}"/>
          </ac:picMkLst>
        </pc:picChg>
      </pc:sldChg>
      <pc:sldChg chg="addSp modSp mod">
        <pc:chgData name="Anne Redelinghuys" userId="0fb28c55-be9a-4316-a4ff-8fa4d6270635" providerId="ADAL" clId="{78F8677B-F86A-4570-8A8C-A7F51CA3FE43}" dt="2022-09-07T12:36:22.111" v="1748" actId="1076"/>
        <pc:sldMkLst>
          <pc:docMk/>
          <pc:sldMk cId="4217525811" sldId="275"/>
        </pc:sldMkLst>
        <pc:spChg chg="mod">
          <ac:chgData name="Anne Redelinghuys" userId="0fb28c55-be9a-4316-a4ff-8fa4d6270635" providerId="ADAL" clId="{78F8677B-F86A-4570-8A8C-A7F51CA3FE43}" dt="2022-08-19T13:05:37.467" v="300" actId="14100"/>
          <ac:spMkLst>
            <pc:docMk/>
            <pc:sldMk cId="4217525811" sldId="275"/>
            <ac:spMk id="2" creationId="{DE2243D7-0C54-6D42-B399-C46C3F916F3C}"/>
          </ac:spMkLst>
        </pc:spChg>
        <pc:spChg chg="add mod">
          <ac:chgData name="Anne Redelinghuys" userId="0fb28c55-be9a-4316-a4ff-8fa4d6270635" providerId="ADAL" clId="{78F8677B-F86A-4570-8A8C-A7F51CA3FE43}" dt="2022-09-07T12:36:22.111" v="1748" actId="1076"/>
          <ac:spMkLst>
            <pc:docMk/>
            <pc:sldMk cId="4217525811" sldId="275"/>
            <ac:spMk id="3" creationId="{5B2552BE-39D0-4801-A3BB-E2E4EB5000E7}"/>
          </ac:spMkLst>
        </pc:spChg>
        <pc:spChg chg="add mod">
          <ac:chgData name="Anne Redelinghuys" userId="0fb28c55-be9a-4316-a4ff-8fa4d6270635" providerId="ADAL" clId="{78F8677B-F86A-4570-8A8C-A7F51CA3FE43}" dt="2022-09-07T11:26:03.424" v="1745" actId="2711"/>
          <ac:spMkLst>
            <pc:docMk/>
            <pc:sldMk cId="4217525811" sldId="275"/>
            <ac:spMk id="4" creationId="{F1A53DD8-63B7-41D4-6129-08BB51F80B6B}"/>
          </ac:spMkLst>
        </pc:spChg>
        <pc:spChg chg="add mod">
          <ac:chgData name="Anne Redelinghuys" userId="0fb28c55-be9a-4316-a4ff-8fa4d6270635" providerId="ADAL" clId="{78F8677B-F86A-4570-8A8C-A7F51CA3FE43}" dt="2022-09-07T11:25:00.920" v="1738" actId="14100"/>
          <ac:spMkLst>
            <pc:docMk/>
            <pc:sldMk cId="4217525811" sldId="275"/>
            <ac:spMk id="5" creationId="{8D0EDE49-DBE0-5CA5-7264-4F89EFCAD14B}"/>
          </ac:spMkLst>
        </pc:spChg>
        <pc:spChg chg="mod">
          <ac:chgData name="Anne Redelinghuys" userId="0fb28c55-be9a-4316-a4ff-8fa4d6270635" providerId="ADAL" clId="{78F8677B-F86A-4570-8A8C-A7F51CA3FE43}" dt="2022-09-07T11:21:06.382" v="1652" actId="1076"/>
          <ac:spMkLst>
            <pc:docMk/>
            <pc:sldMk cId="4217525811" sldId="275"/>
            <ac:spMk id="9" creationId="{51BF6774-3685-F944-A2D1-6DE665992E38}"/>
          </ac:spMkLst>
        </pc:spChg>
        <pc:spChg chg="mod">
          <ac:chgData name="Anne Redelinghuys" userId="0fb28c55-be9a-4316-a4ff-8fa4d6270635" providerId="ADAL" clId="{78F8677B-F86A-4570-8A8C-A7F51CA3FE43}" dt="2022-09-07T11:21:50.948" v="1666" actId="1076"/>
          <ac:spMkLst>
            <pc:docMk/>
            <pc:sldMk cId="4217525811" sldId="275"/>
            <ac:spMk id="10" creationId="{AD74E88A-9494-C44C-8E52-1C4E40B3A3FA}"/>
          </ac:spMkLst>
        </pc:spChg>
        <pc:picChg chg="mod">
          <ac:chgData name="Anne Redelinghuys" userId="0fb28c55-be9a-4316-a4ff-8fa4d6270635" providerId="ADAL" clId="{78F8677B-F86A-4570-8A8C-A7F51CA3FE43}" dt="2022-09-07T11:23:32.165" v="1704" actId="1076"/>
          <ac:picMkLst>
            <pc:docMk/>
            <pc:sldMk cId="4217525811" sldId="275"/>
            <ac:picMk id="7" creationId="{C77FBD55-488C-FD4B-9AD8-83125F7C6F65}"/>
          </ac:picMkLst>
        </pc:picChg>
        <pc:picChg chg="mod">
          <ac:chgData name="Anne Redelinghuys" userId="0fb28c55-be9a-4316-a4ff-8fa4d6270635" providerId="ADAL" clId="{78F8677B-F86A-4570-8A8C-A7F51CA3FE43}" dt="2022-09-07T11:23:34.638" v="1705" actId="1076"/>
          <ac:picMkLst>
            <pc:docMk/>
            <pc:sldMk cId="4217525811" sldId="275"/>
            <ac:picMk id="8" creationId="{17F66E1D-3186-A249-8702-65AAF315F20E}"/>
          </ac:picMkLst>
        </pc:picChg>
      </pc:sldChg>
      <pc:sldChg chg="modSp">
        <pc:chgData name="Anne Redelinghuys" userId="0fb28c55-be9a-4316-a4ff-8fa4d6270635" providerId="ADAL" clId="{78F8677B-F86A-4570-8A8C-A7F51CA3FE43}" dt="2022-08-19T12:50:44.075" v="204"/>
        <pc:sldMkLst>
          <pc:docMk/>
          <pc:sldMk cId="4020828797" sldId="276"/>
        </pc:sldMkLst>
        <pc:spChg chg="mod">
          <ac:chgData name="Anne Redelinghuys" userId="0fb28c55-be9a-4316-a4ff-8fa4d6270635" providerId="ADAL" clId="{78F8677B-F86A-4570-8A8C-A7F51CA3FE43}" dt="2022-08-19T12:50:44.075" v="204"/>
          <ac:spMkLst>
            <pc:docMk/>
            <pc:sldMk cId="4020828797" sldId="276"/>
            <ac:spMk id="2" creationId="{DE2243D7-0C54-6D42-B399-C46C3F916F3C}"/>
          </ac:spMkLst>
        </pc:spChg>
      </pc:sldChg>
      <pc:sldChg chg="modSp">
        <pc:chgData name="Anne Redelinghuys" userId="0fb28c55-be9a-4316-a4ff-8fa4d6270635" providerId="ADAL" clId="{78F8677B-F86A-4570-8A8C-A7F51CA3FE43}" dt="2022-08-19T12:50:44.075" v="204"/>
        <pc:sldMkLst>
          <pc:docMk/>
          <pc:sldMk cId="3423757683" sldId="277"/>
        </pc:sldMkLst>
        <pc:spChg chg="mod">
          <ac:chgData name="Anne Redelinghuys" userId="0fb28c55-be9a-4316-a4ff-8fa4d6270635" providerId="ADAL" clId="{78F8677B-F86A-4570-8A8C-A7F51CA3FE43}" dt="2022-08-19T12:50:44.075" v="204"/>
          <ac:spMkLst>
            <pc:docMk/>
            <pc:sldMk cId="3423757683" sldId="277"/>
            <ac:spMk id="2" creationId="{DE2243D7-0C54-6D42-B399-C46C3F916F3C}"/>
          </ac:spMkLst>
        </pc:spChg>
      </pc:sldChg>
      <pc:sldChg chg="modSp">
        <pc:chgData name="Anne Redelinghuys" userId="0fb28c55-be9a-4316-a4ff-8fa4d6270635" providerId="ADAL" clId="{78F8677B-F86A-4570-8A8C-A7F51CA3FE43}" dt="2022-08-19T12:50:44.075" v="204"/>
        <pc:sldMkLst>
          <pc:docMk/>
          <pc:sldMk cId="185544008" sldId="278"/>
        </pc:sldMkLst>
        <pc:spChg chg="mod">
          <ac:chgData name="Anne Redelinghuys" userId="0fb28c55-be9a-4316-a4ff-8fa4d6270635" providerId="ADAL" clId="{78F8677B-F86A-4570-8A8C-A7F51CA3FE43}" dt="2022-08-19T12:50:44.075" v="204"/>
          <ac:spMkLst>
            <pc:docMk/>
            <pc:sldMk cId="185544008" sldId="278"/>
            <ac:spMk id="2" creationId="{DE2243D7-0C54-6D42-B399-C46C3F916F3C}"/>
          </ac:spMkLst>
        </pc:spChg>
      </pc:sldChg>
      <pc:sldChg chg="modSp del mod">
        <pc:chgData name="Anne Redelinghuys" userId="0fb28c55-be9a-4316-a4ff-8fa4d6270635" providerId="ADAL" clId="{78F8677B-F86A-4570-8A8C-A7F51CA3FE43}" dt="2022-09-06T18:50:42.197" v="1273" actId="2696"/>
        <pc:sldMkLst>
          <pc:docMk/>
          <pc:sldMk cId="3742457326" sldId="279"/>
        </pc:sldMkLst>
        <pc:spChg chg="mod">
          <ac:chgData name="Anne Redelinghuys" userId="0fb28c55-be9a-4316-a4ff-8fa4d6270635" providerId="ADAL" clId="{78F8677B-F86A-4570-8A8C-A7F51CA3FE43}" dt="2022-08-19T12:50:44.075" v="204"/>
          <ac:spMkLst>
            <pc:docMk/>
            <pc:sldMk cId="3742457326" sldId="279"/>
            <ac:spMk id="2" creationId="{00000000-0000-0000-0000-000000000000}"/>
          </ac:spMkLst>
        </pc:spChg>
        <pc:picChg chg="mod">
          <ac:chgData name="Anne Redelinghuys" userId="0fb28c55-be9a-4316-a4ff-8fa4d6270635" providerId="ADAL" clId="{78F8677B-F86A-4570-8A8C-A7F51CA3FE43}" dt="2022-08-19T13:40:34.660" v="366" actId="14100"/>
          <ac:picMkLst>
            <pc:docMk/>
            <pc:sldMk cId="3742457326" sldId="279"/>
            <ac:picMk id="4" creationId="{00000000-0000-0000-0000-000000000000}"/>
          </ac:picMkLst>
        </pc:picChg>
      </pc:sldChg>
      <pc:sldChg chg="addSp delSp modSp mod ord">
        <pc:chgData name="Anne Redelinghuys" userId="0fb28c55-be9a-4316-a4ff-8fa4d6270635" providerId="ADAL" clId="{78F8677B-F86A-4570-8A8C-A7F51CA3FE43}" dt="2022-09-06T18:54:36.732" v="1330"/>
        <pc:sldMkLst>
          <pc:docMk/>
          <pc:sldMk cId="890863261" sldId="280"/>
        </pc:sldMkLst>
        <pc:spChg chg="del mod">
          <ac:chgData name="Anne Redelinghuys" userId="0fb28c55-be9a-4316-a4ff-8fa4d6270635" providerId="ADAL" clId="{78F8677B-F86A-4570-8A8C-A7F51CA3FE43}" dt="2022-09-06T18:54:21.242" v="1326" actId="478"/>
          <ac:spMkLst>
            <pc:docMk/>
            <pc:sldMk cId="890863261" sldId="280"/>
            <ac:spMk id="2" creationId="{F26AC0B3-CBF0-E018-AAF2-70513F2A88A3}"/>
          </ac:spMkLst>
        </pc:spChg>
        <pc:spChg chg="del mod">
          <ac:chgData name="Anne Redelinghuys" userId="0fb28c55-be9a-4316-a4ff-8fa4d6270635" providerId="ADAL" clId="{78F8677B-F86A-4570-8A8C-A7F51CA3FE43}" dt="2022-09-06T18:54:12.374" v="1324" actId="478"/>
          <ac:spMkLst>
            <pc:docMk/>
            <pc:sldMk cId="890863261" sldId="280"/>
            <ac:spMk id="3" creationId="{714A3A2B-5EF3-F939-E1D5-8732B98FBF32}"/>
          </ac:spMkLst>
        </pc:spChg>
        <pc:picChg chg="add mod">
          <ac:chgData name="Anne Redelinghuys" userId="0fb28c55-be9a-4316-a4ff-8fa4d6270635" providerId="ADAL" clId="{78F8677B-F86A-4570-8A8C-A7F51CA3FE43}" dt="2022-09-06T18:54:29.879" v="1328" actId="14100"/>
          <ac:picMkLst>
            <pc:docMk/>
            <pc:sldMk cId="890863261" sldId="280"/>
            <ac:picMk id="5" creationId="{BBA4700F-E007-FED1-F525-3A698BA2ABE8}"/>
          </ac:picMkLst>
        </pc:picChg>
      </pc:sldChg>
      <pc:sldChg chg="addSp delSp modSp new mod setBg delDesignElem">
        <pc:chgData name="Anne Redelinghuys" userId="0fb28c55-be9a-4316-a4ff-8fa4d6270635" providerId="ADAL" clId="{78F8677B-F86A-4570-8A8C-A7F51CA3FE43}" dt="2022-08-19T12:53:46.100" v="254" actId="14100"/>
        <pc:sldMkLst>
          <pc:docMk/>
          <pc:sldMk cId="4048882611" sldId="281"/>
        </pc:sldMkLst>
        <pc:spChg chg="mod">
          <ac:chgData name="Anne Redelinghuys" userId="0fb28c55-be9a-4316-a4ff-8fa4d6270635" providerId="ADAL" clId="{78F8677B-F86A-4570-8A8C-A7F51CA3FE43}" dt="2022-08-19T12:43:07.065" v="143" actId="26606"/>
          <ac:spMkLst>
            <pc:docMk/>
            <pc:sldMk cId="4048882611" sldId="281"/>
            <ac:spMk id="2" creationId="{80974C60-84A9-63D5-B42E-CF8C85BFC086}"/>
          </ac:spMkLst>
        </pc:spChg>
        <pc:spChg chg="del">
          <ac:chgData name="Anne Redelinghuys" userId="0fb28c55-be9a-4316-a4ff-8fa4d6270635" providerId="ADAL" clId="{78F8677B-F86A-4570-8A8C-A7F51CA3FE43}" dt="2022-08-19T12:40:50.388" v="91"/>
          <ac:spMkLst>
            <pc:docMk/>
            <pc:sldMk cId="4048882611" sldId="281"/>
            <ac:spMk id="3" creationId="{5D8DD41C-785F-1D86-34E9-6A440A11AD7E}"/>
          </ac:spMkLst>
        </pc:spChg>
        <pc:spChg chg="add mod">
          <ac:chgData name="Anne Redelinghuys" userId="0fb28c55-be9a-4316-a4ff-8fa4d6270635" providerId="ADAL" clId="{78F8677B-F86A-4570-8A8C-A7F51CA3FE43}" dt="2022-08-19T12:52:42.476" v="246" actId="5793"/>
          <ac:spMkLst>
            <pc:docMk/>
            <pc:sldMk cId="4048882611" sldId="281"/>
            <ac:spMk id="4" creationId="{A9E1948B-3945-5E76-81EB-D3ECD650ECB1}"/>
          </ac:spMkLst>
        </pc:spChg>
        <pc:spChg chg="add mod">
          <ac:chgData name="Anne Redelinghuys" userId="0fb28c55-be9a-4316-a4ff-8fa4d6270635" providerId="ADAL" clId="{78F8677B-F86A-4570-8A8C-A7F51CA3FE43}" dt="2022-08-19T12:53:46.100" v="254" actId="14100"/>
          <ac:spMkLst>
            <pc:docMk/>
            <pc:sldMk cId="4048882611" sldId="281"/>
            <ac:spMk id="6" creationId="{E045E2F4-32F9-C93C-845F-511EFE1CEF11}"/>
          </ac:spMkLst>
        </pc:spChg>
        <pc:spChg chg="add del">
          <ac:chgData name="Anne Redelinghuys" userId="0fb28c55-be9a-4316-a4ff-8fa4d6270635" providerId="ADAL" clId="{78F8677B-F86A-4570-8A8C-A7F51CA3FE43}" dt="2022-08-19T12:50:44.075" v="204"/>
          <ac:spMkLst>
            <pc:docMk/>
            <pc:sldMk cId="4048882611" sldId="281"/>
            <ac:spMk id="1033" creationId="{D2B783EE-0239-4717-BBEA-8C9EAC61C824}"/>
          </ac:spMkLst>
        </pc:spChg>
        <pc:spChg chg="add del">
          <ac:chgData name="Anne Redelinghuys" userId="0fb28c55-be9a-4316-a4ff-8fa4d6270635" providerId="ADAL" clId="{78F8677B-F86A-4570-8A8C-A7F51CA3FE43}" dt="2022-08-19T12:50:44.075" v="204"/>
          <ac:spMkLst>
            <pc:docMk/>
            <pc:sldMk cId="4048882611" sldId="281"/>
            <ac:spMk id="1035" creationId="{A7B99495-F43F-4D80-A44F-2CB4764EB90B}"/>
          </ac:spMkLst>
        </pc:spChg>
        <pc:spChg chg="add del">
          <ac:chgData name="Anne Redelinghuys" userId="0fb28c55-be9a-4316-a4ff-8fa4d6270635" providerId="ADAL" clId="{78F8677B-F86A-4570-8A8C-A7F51CA3FE43}" dt="2022-08-19T12:50:44.075" v="204"/>
          <ac:spMkLst>
            <pc:docMk/>
            <pc:sldMk cId="4048882611" sldId="281"/>
            <ac:spMk id="1037" creationId="{70BEB1E7-2F88-40BC-B73D-42E5B6F80BFC}"/>
          </ac:spMkLst>
        </pc:spChg>
        <pc:picChg chg="add mod ord">
          <ac:chgData name="Anne Redelinghuys" userId="0fb28c55-be9a-4316-a4ff-8fa4d6270635" providerId="ADAL" clId="{78F8677B-F86A-4570-8A8C-A7F51CA3FE43}" dt="2022-08-19T12:53:24.732" v="251" actId="1076"/>
          <ac:picMkLst>
            <pc:docMk/>
            <pc:sldMk cId="4048882611" sldId="281"/>
            <ac:picMk id="1026" creationId="{79967F9C-2748-8344-E430-2E3C2E22976E}"/>
          </ac:picMkLst>
        </pc:picChg>
        <pc:picChg chg="add del">
          <ac:chgData name="Anne Redelinghuys" userId="0fb28c55-be9a-4316-a4ff-8fa4d6270635" providerId="ADAL" clId="{78F8677B-F86A-4570-8A8C-A7F51CA3FE43}" dt="2022-08-19T12:43:02.339" v="142" actId="478"/>
          <ac:picMkLst>
            <pc:docMk/>
            <pc:sldMk cId="4048882611" sldId="281"/>
            <ac:picMk id="1028" creationId="{51FAF08A-7EC9-28FA-6CDA-D1499E56D1D4}"/>
          </ac:picMkLst>
        </pc:picChg>
        <pc:picChg chg="add mod">
          <ac:chgData name="Anne Redelinghuys" userId="0fb28c55-be9a-4316-a4ff-8fa4d6270635" providerId="ADAL" clId="{78F8677B-F86A-4570-8A8C-A7F51CA3FE43}" dt="2022-08-19T12:53:31.445" v="252" actId="1076"/>
          <ac:picMkLst>
            <pc:docMk/>
            <pc:sldMk cId="4048882611" sldId="281"/>
            <ac:picMk id="1030" creationId="{51FAF08A-7EC9-28FA-6CDA-D1499E56D1D4}"/>
          </ac:picMkLst>
        </pc:picChg>
      </pc:sldChg>
      <pc:sldChg chg="addSp modSp new mod setBg">
        <pc:chgData name="Anne Redelinghuys" userId="0fb28c55-be9a-4316-a4ff-8fa4d6270635" providerId="ADAL" clId="{78F8677B-F86A-4570-8A8C-A7F51CA3FE43}" dt="2022-09-07T11:29:30.203" v="1747" actId="122"/>
        <pc:sldMkLst>
          <pc:docMk/>
          <pc:sldMk cId="4250407510" sldId="282"/>
        </pc:sldMkLst>
        <pc:spChg chg="mod">
          <ac:chgData name="Anne Redelinghuys" userId="0fb28c55-be9a-4316-a4ff-8fa4d6270635" providerId="ADAL" clId="{78F8677B-F86A-4570-8A8C-A7F51CA3FE43}" dt="2022-09-07T11:29:30.203" v="1747" actId="122"/>
          <ac:spMkLst>
            <pc:docMk/>
            <pc:sldMk cId="4250407510" sldId="282"/>
            <ac:spMk id="2" creationId="{B6F509B7-ECF7-22F5-6272-E77FD6CED5CD}"/>
          </ac:spMkLst>
        </pc:spChg>
        <pc:spChg chg="mod">
          <ac:chgData name="Anne Redelinghuys" userId="0fb28c55-be9a-4316-a4ff-8fa4d6270635" providerId="ADAL" clId="{78F8677B-F86A-4570-8A8C-A7F51CA3FE43}" dt="2022-08-19T13:57:24.293" v="713" actId="20577"/>
          <ac:spMkLst>
            <pc:docMk/>
            <pc:sldMk cId="4250407510" sldId="282"/>
            <ac:spMk id="3" creationId="{48310880-FCC5-50D8-7BE0-1D244D8D195C}"/>
          </ac:spMkLst>
        </pc:spChg>
        <pc:spChg chg="add mod">
          <ac:chgData name="Anne Redelinghuys" userId="0fb28c55-be9a-4316-a4ff-8fa4d6270635" providerId="ADAL" clId="{78F8677B-F86A-4570-8A8C-A7F51CA3FE43}" dt="2022-08-19T13:55:33.857" v="694" actId="14100"/>
          <ac:spMkLst>
            <pc:docMk/>
            <pc:sldMk cId="4250407510" sldId="282"/>
            <ac:spMk id="5" creationId="{A3388CD0-9299-3630-8A2F-FBD67779E869}"/>
          </ac:spMkLst>
        </pc:spChg>
        <pc:spChg chg="add">
          <ac:chgData name="Anne Redelinghuys" userId="0fb28c55-be9a-4316-a4ff-8fa4d6270635" providerId="ADAL" clId="{78F8677B-F86A-4570-8A8C-A7F51CA3FE43}" dt="2022-08-19T13:54:28.652" v="683" actId="26606"/>
          <ac:spMkLst>
            <pc:docMk/>
            <pc:sldMk cId="4250407510" sldId="282"/>
            <ac:spMk id="8" creationId="{8D70B121-56F4-4848-B38B-182089D909FA}"/>
          </ac:spMkLst>
        </pc:spChg>
        <pc:cxnChg chg="add">
          <ac:chgData name="Anne Redelinghuys" userId="0fb28c55-be9a-4316-a4ff-8fa4d6270635" providerId="ADAL" clId="{78F8677B-F86A-4570-8A8C-A7F51CA3FE43}" dt="2022-08-19T13:54:28.652" v="683" actId="26606"/>
          <ac:cxnSpMkLst>
            <pc:docMk/>
            <pc:sldMk cId="4250407510" sldId="282"/>
            <ac:cxnSpMk id="10" creationId="{2D72A2C9-F3CA-4216-8BAD-FA4C970C3C4E}"/>
          </ac:cxnSpMkLst>
        </pc:cxnChg>
      </pc:sldChg>
      <pc:sldChg chg="addSp delSp modSp new mod ord setBg modClrScheme chgLayout">
        <pc:chgData name="Anne Redelinghuys" userId="0fb28c55-be9a-4316-a4ff-8fa4d6270635" providerId="ADAL" clId="{78F8677B-F86A-4570-8A8C-A7F51CA3FE43}" dt="2022-09-06T18:29:54.074" v="1068" actId="113"/>
        <pc:sldMkLst>
          <pc:docMk/>
          <pc:sldMk cId="1270824837" sldId="283"/>
        </pc:sldMkLst>
        <pc:spChg chg="add del mod">
          <ac:chgData name="Anne Redelinghuys" userId="0fb28c55-be9a-4316-a4ff-8fa4d6270635" providerId="ADAL" clId="{78F8677B-F86A-4570-8A8C-A7F51CA3FE43}" dt="2022-09-06T18:13:31.598" v="762" actId="26606"/>
          <ac:spMkLst>
            <pc:docMk/>
            <pc:sldMk cId="1270824837" sldId="283"/>
            <ac:spMk id="2" creationId="{5AD1298B-3731-1B0A-D331-9A8677C68FEF}"/>
          </ac:spMkLst>
        </pc:spChg>
        <pc:spChg chg="add del mod">
          <ac:chgData name="Anne Redelinghuys" userId="0fb28c55-be9a-4316-a4ff-8fa4d6270635" providerId="ADAL" clId="{78F8677B-F86A-4570-8A8C-A7F51CA3FE43}" dt="2022-09-06T18:12:13.189" v="754" actId="931"/>
          <ac:spMkLst>
            <pc:docMk/>
            <pc:sldMk cId="1270824837" sldId="283"/>
            <ac:spMk id="3" creationId="{9EF3805D-9EBA-821E-7B9C-C19A71E77066}"/>
          </ac:spMkLst>
        </pc:spChg>
        <pc:spChg chg="add del mod">
          <ac:chgData name="Anne Redelinghuys" userId="0fb28c55-be9a-4316-a4ff-8fa4d6270635" providerId="ADAL" clId="{78F8677B-F86A-4570-8A8C-A7F51CA3FE43}" dt="2022-09-06T18:13:31.598" v="762" actId="26606"/>
          <ac:spMkLst>
            <pc:docMk/>
            <pc:sldMk cId="1270824837" sldId="283"/>
            <ac:spMk id="4" creationId="{846DB594-6410-79F1-007F-1D367AEE6236}"/>
          </ac:spMkLst>
        </pc:spChg>
        <pc:spChg chg="add del mod">
          <ac:chgData name="Anne Redelinghuys" userId="0fb28c55-be9a-4316-a4ff-8fa4d6270635" providerId="ADAL" clId="{78F8677B-F86A-4570-8A8C-A7F51CA3FE43}" dt="2022-09-06T18:12:50.727" v="757" actId="931"/>
          <ac:spMkLst>
            <pc:docMk/>
            <pc:sldMk cId="1270824837" sldId="283"/>
            <ac:spMk id="8" creationId="{BC4D1493-C574-0541-D0EF-BA24F4D33431}"/>
          </ac:spMkLst>
        </pc:spChg>
        <pc:spChg chg="add mod">
          <ac:chgData name="Anne Redelinghuys" userId="0fb28c55-be9a-4316-a4ff-8fa4d6270635" providerId="ADAL" clId="{78F8677B-F86A-4570-8A8C-A7F51CA3FE43}" dt="2022-09-06T18:29:54.074" v="1068" actId="113"/>
          <ac:spMkLst>
            <pc:docMk/>
            <pc:sldMk cId="1270824837" sldId="283"/>
            <ac:spMk id="11" creationId="{699398DF-81B7-24C0-400F-DFE30489D6D3}"/>
          </ac:spMkLst>
        </pc:spChg>
        <pc:spChg chg="add mod">
          <ac:chgData name="Anne Redelinghuys" userId="0fb28c55-be9a-4316-a4ff-8fa4d6270635" providerId="ADAL" clId="{78F8677B-F86A-4570-8A8C-A7F51CA3FE43}" dt="2022-09-06T18:29:41.607" v="1065" actId="113"/>
          <ac:spMkLst>
            <pc:docMk/>
            <pc:sldMk cId="1270824837" sldId="283"/>
            <ac:spMk id="12" creationId="{CDCFBA1A-1EA9-E415-394E-072751BB3C5F}"/>
          </ac:spMkLst>
        </pc:spChg>
        <pc:spChg chg="add mod">
          <ac:chgData name="Anne Redelinghuys" userId="0fb28c55-be9a-4316-a4ff-8fa4d6270635" providerId="ADAL" clId="{78F8677B-F86A-4570-8A8C-A7F51CA3FE43}" dt="2022-09-06T18:29:44.632" v="1066" actId="113"/>
          <ac:spMkLst>
            <pc:docMk/>
            <pc:sldMk cId="1270824837" sldId="283"/>
            <ac:spMk id="13" creationId="{40F8F566-9CB0-B9B8-0C8A-72FE9841B006}"/>
          </ac:spMkLst>
        </pc:spChg>
        <pc:spChg chg="add mod">
          <ac:chgData name="Anne Redelinghuys" userId="0fb28c55-be9a-4316-a4ff-8fa4d6270635" providerId="ADAL" clId="{78F8677B-F86A-4570-8A8C-A7F51CA3FE43}" dt="2022-09-06T18:25:39.230" v="992" actId="113"/>
          <ac:spMkLst>
            <pc:docMk/>
            <pc:sldMk cId="1270824837" sldId="283"/>
            <ac:spMk id="19" creationId="{4D497715-5021-7A9A-3306-B127EE9BEA1F}"/>
          </ac:spMkLst>
        </pc:spChg>
        <pc:graphicFrameChg chg="add del mod modGraphic">
          <ac:chgData name="Anne Redelinghuys" userId="0fb28c55-be9a-4316-a4ff-8fa4d6270635" providerId="ADAL" clId="{78F8677B-F86A-4570-8A8C-A7F51CA3FE43}" dt="2022-09-06T18:21:28.623" v="924" actId="478"/>
          <ac:graphicFrameMkLst>
            <pc:docMk/>
            <pc:sldMk cId="1270824837" sldId="283"/>
            <ac:graphicFrameMk id="14" creationId="{FEA6E3BF-ED3B-B44F-EE7D-382E7ED79B8D}"/>
          </ac:graphicFrameMkLst>
        </pc:graphicFrameChg>
        <pc:picChg chg="add del mod">
          <ac:chgData name="Anne Redelinghuys" userId="0fb28c55-be9a-4316-a4ff-8fa4d6270635" providerId="ADAL" clId="{78F8677B-F86A-4570-8A8C-A7F51CA3FE43}" dt="2022-09-06T18:12:39.548" v="756" actId="478"/>
          <ac:picMkLst>
            <pc:docMk/>
            <pc:sldMk cId="1270824837" sldId="283"/>
            <ac:picMk id="6" creationId="{87F09021-5FBF-1CD7-4462-77F24B246FD7}"/>
          </ac:picMkLst>
        </pc:picChg>
        <pc:picChg chg="add mod">
          <ac:chgData name="Anne Redelinghuys" userId="0fb28c55-be9a-4316-a4ff-8fa4d6270635" providerId="ADAL" clId="{78F8677B-F86A-4570-8A8C-A7F51CA3FE43}" dt="2022-09-06T18:19:16.181" v="894" actId="14100"/>
          <ac:picMkLst>
            <pc:docMk/>
            <pc:sldMk cId="1270824837" sldId="283"/>
            <ac:picMk id="10" creationId="{FDA4D989-467C-AF54-5DB1-7AA8FA8BB07C}"/>
          </ac:picMkLst>
        </pc:picChg>
        <pc:picChg chg="add mod">
          <ac:chgData name="Anne Redelinghuys" userId="0fb28c55-be9a-4316-a4ff-8fa4d6270635" providerId="ADAL" clId="{78F8677B-F86A-4570-8A8C-A7F51CA3FE43}" dt="2022-09-06T18:22:46.129" v="946" actId="14100"/>
          <ac:picMkLst>
            <pc:docMk/>
            <pc:sldMk cId="1270824837" sldId="283"/>
            <ac:picMk id="16" creationId="{AE5B9D4E-6E38-DCA4-A42D-07408CDBCD48}"/>
          </ac:picMkLst>
        </pc:picChg>
        <pc:picChg chg="add mod">
          <ac:chgData name="Anne Redelinghuys" userId="0fb28c55-be9a-4316-a4ff-8fa4d6270635" providerId="ADAL" clId="{78F8677B-F86A-4570-8A8C-A7F51CA3FE43}" dt="2022-09-06T18:24:39.299" v="959" actId="14100"/>
          <ac:picMkLst>
            <pc:docMk/>
            <pc:sldMk cId="1270824837" sldId="283"/>
            <ac:picMk id="18" creationId="{3A58CC08-5CB6-63D8-7BCA-D4913BA69DC5}"/>
          </ac:picMkLst>
        </pc:picChg>
      </pc:sldChg>
      <pc:sldChg chg="addSp delSp modSp new mod setBg">
        <pc:chgData name="Anne Redelinghuys" userId="0fb28c55-be9a-4316-a4ff-8fa4d6270635" providerId="ADAL" clId="{78F8677B-F86A-4570-8A8C-A7F51CA3FE43}" dt="2022-09-06T18:59:57.423" v="1526" actId="20577"/>
        <pc:sldMkLst>
          <pc:docMk/>
          <pc:sldMk cId="291379348" sldId="284"/>
        </pc:sldMkLst>
        <pc:spChg chg="mod">
          <ac:chgData name="Anne Redelinghuys" userId="0fb28c55-be9a-4316-a4ff-8fa4d6270635" providerId="ADAL" clId="{78F8677B-F86A-4570-8A8C-A7F51CA3FE43}" dt="2022-09-06T18:36:49.384" v="1233" actId="26606"/>
          <ac:spMkLst>
            <pc:docMk/>
            <pc:sldMk cId="291379348" sldId="284"/>
            <ac:spMk id="2" creationId="{F5D97174-41CC-22B7-6F3E-F278D195D4AA}"/>
          </ac:spMkLst>
        </pc:spChg>
        <pc:spChg chg="del mod">
          <ac:chgData name="Anne Redelinghuys" userId="0fb28c55-be9a-4316-a4ff-8fa4d6270635" providerId="ADAL" clId="{78F8677B-F86A-4570-8A8C-A7F51CA3FE43}" dt="2022-09-06T18:36:49.384" v="1233" actId="26606"/>
          <ac:spMkLst>
            <pc:docMk/>
            <pc:sldMk cId="291379348" sldId="284"/>
            <ac:spMk id="3" creationId="{2D37B7ED-6CE1-CF77-034A-87FD082F91A3}"/>
          </ac:spMkLst>
        </pc:spChg>
        <pc:graphicFrameChg chg="add mod">
          <ac:chgData name="Anne Redelinghuys" userId="0fb28c55-be9a-4316-a4ff-8fa4d6270635" providerId="ADAL" clId="{78F8677B-F86A-4570-8A8C-A7F51CA3FE43}" dt="2022-09-06T18:59:57.423" v="1526" actId="20577"/>
          <ac:graphicFrameMkLst>
            <pc:docMk/>
            <pc:sldMk cId="291379348" sldId="284"/>
            <ac:graphicFrameMk id="5" creationId="{04CEF5EA-B2D4-4C26-594F-ABF738EF2321}"/>
          </ac:graphicFrameMkLst>
        </pc:graphicFrameChg>
      </pc:sldChg>
    </pc:docChg>
  </pc:docChgLst>
  <pc:docChgLst>
    <pc:chgData name="Anne Redelinghuys" userId="0fb28c55-be9a-4316-a4ff-8fa4d6270635" providerId="ADAL" clId="{856C7230-75F2-44F4-9CBC-A80FCF5B7829}"/>
    <pc:docChg chg="modSld sldOrd">
      <pc:chgData name="Anne Redelinghuys" userId="0fb28c55-be9a-4316-a4ff-8fa4d6270635" providerId="ADAL" clId="{856C7230-75F2-44F4-9CBC-A80FCF5B7829}" dt="2022-09-27T16:22:38.661" v="33"/>
      <pc:docMkLst>
        <pc:docMk/>
      </pc:docMkLst>
      <pc:sldChg chg="addSp delSp modSp mod modTransition modAnim modShow modNotesTx">
        <pc:chgData name="Anne Redelinghuys" userId="0fb28c55-be9a-4316-a4ff-8fa4d6270635" providerId="ADAL" clId="{856C7230-75F2-44F4-9CBC-A80FCF5B7829}" dt="2022-09-27T16:22:38.661" v="33"/>
        <pc:sldMkLst>
          <pc:docMk/>
          <pc:sldMk cId="2965122224" sldId="256"/>
        </pc:sldMkLst>
        <pc:picChg chg="add del mod">
          <ac:chgData name="Anne Redelinghuys" userId="0fb28c55-be9a-4316-a4ff-8fa4d6270635" providerId="ADAL" clId="{856C7230-75F2-44F4-9CBC-A80FCF5B7829}" dt="2022-09-27T16:22:38.661" v="33"/>
          <ac:picMkLst>
            <pc:docMk/>
            <pc:sldMk cId="2965122224" sldId="256"/>
            <ac:picMk id="6" creationId="{47A7ED4E-FF1F-7D0F-AABD-9B121672C140}"/>
          </ac:picMkLst>
        </pc:picChg>
        <pc:picChg chg="add del mod">
          <ac:chgData name="Anne Redelinghuys" userId="0fb28c55-be9a-4316-a4ff-8fa4d6270635" providerId="ADAL" clId="{856C7230-75F2-44F4-9CBC-A80FCF5B7829}" dt="2022-09-27T11:40:03.304" v="7"/>
          <ac:picMkLst>
            <pc:docMk/>
            <pc:sldMk cId="2965122224" sldId="256"/>
            <ac:picMk id="6" creationId="{DFC1AC2D-0BF2-4A42-24B2-DEB9FF056163}"/>
          </ac:picMkLst>
        </pc:picChg>
        <pc:picChg chg="add del mod">
          <ac:chgData name="Anne Redelinghuys" userId="0fb28c55-be9a-4316-a4ff-8fa4d6270635" providerId="ADAL" clId="{856C7230-75F2-44F4-9CBC-A80FCF5B7829}" dt="2022-09-27T11:06:07.277" v="1"/>
          <ac:picMkLst>
            <pc:docMk/>
            <pc:sldMk cId="2965122224" sldId="256"/>
            <ac:picMk id="8" creationId="{038B77A3-2148-4213-A478-495FDD88D9BD}"/>
          </ac:picMkLst>
        </pc:picChg>
        <pc:picChg chg="add del mod">
          <ac:chgData name="Anne Redelinghuys" userId="0fb28c55-be9a-4316-a4ff-8fa4d6270635" providerId="ADAL" clId="{856C7230-75F2-44F4-9CBC-A80FCF5B7829}" dt="2022-09-27T11:41:06.040" v="9"/>
          <ac:picMkLst>
            <pc:docMk/>
            <pc:sldMk cId="2965122224" sldId="256"/>
            <ac:picMk id="11" creationId="{BD036C0D-9E3F-DCB1-7491-B527C51E7BA1}"/>
          </ac:picMkLst>
        </pc:picChg>
        <pc:picChg chg="add del mod">
          <ac:chgData name="Anne Redelinghuys" userId="0fb28c55-be9a-4316-a4ff-8fa4d6270635" providerId="ADAL" clId="{856C7230-75F2-44F4-9CBC-A80FCF5B7829}" dt="2022-09-27T11:41:34.791" v="11"/>
          <ac:picMkLst>
            <pc:docMk/>
            <pc:sldMk cId="2965122224" sldId="256"/>
            <ac:picMk id="14" creationId="{7E17D7D6-7036-2442-CD84-98593C6C60CF}"/>
          </ac:picMkLst>
        </pc:picChg>
        <pc:picChg chg="add del mod">
          <ac:chgData name="Anne Redelinghuys" userId="0fb28c55-be9a-4316-a4ff-8fa4d6270635" providerId="ADAL" clId="{856C7230-75F2-44F4-9CBC-A80FCF5B7829}" dt="2022-09-27T11:45:03.009" v="13"/>
          <ac:picMkLst>
            <pc:docMk/>
            <pc:sldMk cId="2965122224" sldId="256"/>
            <ac:picMk id="19" creationId="{E11AABA3-19F0-F988-E5D5-F1557B43B155}"/>
          </ac:picMkLst>
        </pc:picChg>
        <pc:picChg chg="add del mod">
          <ac:chgData name="Anne Redelinghuys" userId="0fb28c55-be9a-4316-a4ff-8fa4d6270635" providerId="ADAL" clId="{856C7230-75F2-44F4-9CBC-A80FCF5B7829}" dt="2022-09-27T11:11:05.069" v="4"/>
          <ac:picMkLst>
            <pc:docMk/>
            <pc:sldMk cId="2965122224" sldId="256"/>
            <ac:picMk id="20" creationId="{D62BEE1C-B884-0364-CB5A-EBF76490AEE5}"/>
          </ac:picMkLst>
        </pc:picChg>
      </pc:sldChg>
      <pc:sldChg chg="addSp delSp modSp modTransition modAnim modNotesTx">
        <pc:chgData name="Anne Redelinghuys" userId="0fb28c55-be9a-4316-a4ff-8fa4d6270635" providerId="ADAL" clId="{856C7230-75F2-44F4-9CBC-A80FCF5B7829}" dt="2022-09-27T16:22:38.661" v="33"/>
        <pc:sldMkLst>
          <pc:docMk/>
          <pc:sldMk cId="826525048" sldId="260"/>
        </pc:sldMkLst>
        <pc:picChg chg="add del mod">
          <ac:chgData name="Anne Redelinghuys" userId="0fb28c55-be9a-4316-a4ff-8fa4d6270635" providerId="ADAL" clId="{856C7230-75F2-44F4-9CBC-A80FCF5B7829}" dt="2022-09-27T16:22:38.661" v="33"/>
          <ac:picMkLst>
            <pc:docMk/>
            <pc:sldMk cId="826525048" sldId="260"/>
            <ac:picMk id="5" creationId="{88591B4B-92A6-DE40-1137-0A880A66A3AF}"/>
          </ac:picMkLst>
        </pc:picChg>
      </pc:sldChg>
      <pc:sldChg chg="addSp delSp modSp modTransition modAnim">
        <pc:chgData name="Anne Redelinghuys" userId="0fb28c55-be9a-4316-a4ff-8fa4d6270635" providerId="ADAL" clId="{856C7230-75F2-44F4-9CBC-A80FCF5B7829}" dt="2022-09-27T16:22:38.661" v="33"/>
        <pc:sldMkLst>
          <pc:docMk/>
          <pc:sldMk cId="3522652364" sldId="267"/>
        </pc:sldMkLst>
        <pc:picChg chg="add del mod">
          <ac:chgData name="Anne Redelinghuys" userId="0fb28c55-be9a-4316-a4ff-8fa4d6270635" providerId="ADAL" clId="{856C7230-75F2-44F4-9CBC-A80FCF5B7829}" dt="2022-09-27T16:22:38.661" v="33"/>
          <ac:picMkLst>
            <pc:docMk/>
            <pc:sldMk cId="3522652364" sldId="267"/>
            <ac:picMk id="7" creationId="{01DD1096-54DF-E25F-9A25-60D912837BCB}"/>
          </ac:picMkLst>
        </pc:picChg>
      </pc:sldChg>
      <pc:sldChg chg="addSp delSp modSp modTransition modAnim">
        <pc:chgData name="Anne Redelinghuys" userId="0fb28c55-be9a-4316-a4ff-8fa4d6270635" providerId="ADAL" clId="{856C7230-75F2-44F4-9CBC-A80FCF5B7829}" dt="2022-09-27T16:22:38.661" v="33"/>
        <pc:sldMkLst>
          <pc:docMk/>
          <pc:sldMk cId="2638495723" sldId="268"/>
        </pc:sldMkLst>
        <pc:picChg chg="add del mod">
          <ac:chgData name="Anne Redelinghuys" userId="0fb28c55-be9a-4316-a4ff-8fa4d6270635" providerId="ADAL" clId="{856C7230-75F2-44F4-9CBC-A80FCF5B7829}" dt="2022-09-27T16:22:38.661" v="33"/>
          <ac:picMkLst>
            <pc:docMk/>
            <pc:sldMk cId="2638495723" sldId="268"/>
            <ac:picMk id="7" creationId="{66941A9C-9112-A8AF-83A8-7FB817050890}"/>
          </ac:picMkLst>
        </pc:picChg>
      </pc:sldChg>
      <pc:sldChg chg="addSp delSp modSp modTransition modAnim">
        <pc:chgData name="Anne Redelinghuys" userId="0fb28c55-be9a-4316-a4ff-8fa4d6270635" providerId="ADAL" clId="{856C7230-75F2-44F4-9CBC-A80FCF5B7829}" dt="2022-09-27T16:22:38.661" v="33"/>
        <pc:sldMkLst>
          <pc:docMk/>
          <pc:sldMk cId="1611059703" sldId="271"/>
        </pc:sldMkLst>
        <pc:picChg chg="add del mod">
          <ac:chgData name="Anne Redelinghuys" userId="0fb28c55-be9a-4316-a4ff-8fa4d6270635" providerId="ADAL" clId="{856C7230-75F2-44F4-9CBC-A80FCF5B7829}" dt="2022-09-27T16:22:38.661" v="33"/>
          <ac:picMkLst>
            <pc:docMk/>
            <pc:sldMk cId="1611059703" sldId="271"/>
            <ac:picMk id="6" creationId="{D5C78FC9-CB98-3322-41AE-AF735816237F}"/>
          </ac:picMkLst>
        </pc:picChg>
      </pc:sldChg>
      <pc:sldChg chg="addSp delSp modSp modTransition modAnim modNotesTx">
        <pc:chgData name="Anne Redelinghuys" userId="0fb28c55-be9a-4316-a4ff-8fa4d6270635" providerId="ADAL" clId="{856C7230-75F2-44F4-9CBC-A80FCF5B7829}" dt="2022-09-27T16:22:38.661" v="33"/>
        <pc:sldMkLst>
          <pc:docMk/>
          <pc:sldMk cId="3638130403" sldId="272"/>
        </pc:sldMkLst>
        <pc:picChg chg="add del mod">
          <ac:chgData name="Anne Redelinghuys" userId="0fb28c55-be9a-4316-a4ff-8fa4d6270635" providerId="ADAL" clId="{856C7230-75F2-44F4-9CBC-A80FCF5B7829}" dt="2022-09-27T16:22:38.661" v="33"/>
          <ac:picMkLst>
            <pc:docMk/>
            <pc:sldMk cId="3638130403" sldId="272"/>
            <ac:picMk id="7" creationId="{F15E2710-52C4-E69E-9418-C7C2B27E3290}"/>
          </ac:picMkLst>
        </pc:picChg>
        <pc:picChg chg="add del mod">
          <ac:chgData name="Anne Redelinghuys" userId="0fb28c55-be9a-4316-a4ff-8fa4d6270635" providerId="ADAL" clId="{856C7230-75F2-44F4-9CBC-A80FCF5B7829}" dt="2022-09-27T11:41:06.040" v="9"/>
          <ac:picMkLst>
            <pc:docMk/>
            <pc:sldMk cId="3638130403" sldId="272"/>
            <ac:picMk id="11" creationId="{D73071CB-8AF5-0787-8829-5B87E20208C1}"/>
          </ac:picMkLst>
        </pc:picChg>
        <pc:picChg chg="add del mod">
          <ac:chgData name="Anne Redelinghuys" userId="0fb28c55-be9a-4316-a4ff-8fa4d6270635" providerId="ADAL" clId="{856C7230-75F2-44F4-9CBC-A80FCF5B7829}" dt="2022-09-27T11:45:03.009" v="13"/>
          <ac:picMkLst>
            <pc:docMk/>
            <pc:sldMk cId="3638130403" sldId="272"/>
            <ac:picMk id="19" creationId="{319802C5-231B-9728-491E-2F3E6C70E10C}"/>
          </ac:picMkLst>
        </pc:picChg>
      </pc:sldChg>
      <pc:sldChg chg="addSp delSp modSp modTransition modAnim modNotesTx">
        <pc:chgData name="Anne Redelinghuys" userId="0fb28c55-be9a-4316-a4ff-8fa4d6270635" providerId="ADAL" clId="{856C7230-75F2-44F4-9CBC-A80FCF5B7829}" dt="2022-09-27T16:22:38.661" v="33"/>
        <pc:sldMkLst>
          <pc:docMk/>
          <pc:sldMk cId="2116309929" sldId="273"/>
        </pc:sldMkLst>
        <pc:picChg chg="add del mod">
          <ac:chgData name="Anne Redelinghuys" userId="0fb28c55-be9a-4316-a4ff-8fa4d6270635" providerId="ADAL" clId="{856C7230-75F2-44F4-9CBC-A80FCF5B7829}" dt="2022-09-27T11:41:06.040" v="9"/>
          <ac:picMkLst>
            <pc:docMk/>
            <pc:sldMk cId="2116309929" sldId="273"/>
            <ac:picMk id="5" creationId="{9F4B908B-17D4-4BFA-6DE0-C00783779BD5}"/>
          </ac:picMkLst>
        </pc:picChg>
        <pc:picChg chg="add del mod">
          <ac:chgData name="Anne Redelinghuys" userId="0fb28c55-be9a-4316-a4ff-8fa4d6270635" providerId="ADAL" clId="{856C7230-75F2-44F4-9CBC-A80FCF5B7829}" dt="2022-09-27T16:22:38.661" v="33"/>
          <ac:picMkLst>
            <pc:docMk/>
            <pc:sldMk cId="2116309929" sldId="273"/>
            <ac:picMk id="5" creationId="{E44341D4-0DB0-0326-3EAB-90D4B553A219}"/>
          </ac:picMkLst>
        </pc:picChg>
        <pc:picChg chg="add del mod">
          <ac:chgData name="Anne Redelinghuys" userId="0fb28c55-be9a-4316-a4ff-8fa4d6270635" providerId="ADAL" clId="{856C7230-75F2-44F4-9CBC-A80FCF5B7829}" dt="2022-09-27T11:45:03.009" v="13"/>
          <ac:picMkLst>
            <pc:docMk/>
            <pc:sldMk cId="2116309929" sldId="273"/>
            <ac:picMk id="13" creationId="{3F0004F5-D9D9-FFDE-B794-131C19160F69}"/>
          </ac:picMkLst>
        </pc:picChg>
      </pc:sldChg>
      <pc:sldChg chg="addSp delSp modSp modTransition modAnim modNotesTx">
        <pc:chgData name="Anne Redelinghuys" userId="0fb28c55-be9a-4316-a4ff-8fa4d6270635" providerId="ADAL" clId="{856C7230-75F2-44F4-9CBC-A80FCF5B7829}" dt="2022-09-27T16:22:38.661" v="33"/>
        <pc:sldMkLst>
          <pc:docMk/>
          <pc:sldMk cId="2459523407" sldId="274"/>
        </pc:sldMkLst>
        <pc:picChg chg="add del mod">
          <ac:chgData name="Anne Redelinghuys" userId="0fb28c55-be9a-4316-a4ff-8fa4d6270635" providerId="ADAL" clId="{856C7230-75F2-44F4-9CBC-A80FCF5B7829}" dt="2022-09-27T16:22:38.661" v="33"/>
          <ac:picMkLst>
            <pc:docMk/>
            <pc:sldMk cId="2459523407" sldId="274"/>
            <ac:picMk id="6" creationId="{496E3A61-53F3-9C61-A8A0-DFE0955B640E}"/>
          </ac:picMkLst>
        </pc:picChg>
      </pc:sldChg>
      <pc:sldChg chg="addSp delSp modSp modTransition modAnim modNotesTx">
        <pc:chgData name="Anne Redelinghuys" userId="0fb28c55-be9a-4316-a4ff-8fa4d6270635" providerId="ADAL" clId="{856C7230-75F2-44F4-9CBC-A80FCF5B7829}" dt="2022-09-27T16:22:38.661" v="33"/>
        <pc:sldMkLst>
          <pc:docMk/>
          <pc:sldMk cId="4217525811" sldId="275"/>
        </pc:sldMkLst>
        <pc:picChg chg="add del mod">
          <ac:chgData name="Anne Redelinghuys" userId="0fb28c55-be9a-4316-a4ff-8fa4d6270635" providerId="ADAL" clId="{856C7230-75F2-44F4-9CBC-A80FCF5B7829}" dt="2022-09-27T16:22:38.661" v="33"/>
          <ac:picMkLst>
            <pc:docMk/>
            <pc:sldMk cId="4217525811" sldId="275"/>
            <ac:picMk id="12" creationId="{374A267A-A4C5-26EE-066F-3F6D6CE48A18}"/>
          </ac:picMkLst>
        </pc:picChg>
      </pc:sldChg>
      <pc:sldChg chg="addSp delSp modSp modTransition modAnim modNotesTx">
        <pc:chgData name="Anne Redelinghuys" userId="0fb28c55-be9a-4316-a4ff-8fa4d6270635" providerId="ADAL" clId="{856C7230-75F2-44F4-9CBC-A80FCF5B7829}" dt="2022-09-27T16:22:38.661" v="33"/>
        <pc:sldMkLst>
          <pc:docMk/>
          <pc:sldMk cId="4020828797" sldId="276"/>
        </pc:sldMkLst>
        <pc:picChg chg="add del mod">
          <ac:chgData name="Anne Redelinghuys" userId="0fb28c55-be9a-4316-a4ff-8fa4d6270635" providerId="ADAL" clId="{856C7230-75F2-44F4-9CBC-A80FCF5B7829}" dt="2022-09-27T16:22:38.661" v="33"/>
          <ac:picMkLst>
            <pc:docMk/>
            <pc:sldMk cId="4020828797" sldId="276"/>
            <ac:picMk id="7" creationId="{011F32C3-6086-56F7-C049-782943DFA46C}"/>
          </ac:picMkLst>
        </pc:picChg>
      </pc:sldChg>
      <pc:sldChg chg="ord modTransition">
        <pc:chgData name="Anne Redelinghuys" userId="0fb28c55-be9a-4316-a4ff-8fa4d6270635" providerId="ADAL" clId="{856C7230-75F2-44F4-9CBC-A80FCF5B7829}" dt="2022-09-27T16:22:38.661" v="33"/>
        <pc:sldMkLst>
          <pc:docMk/>
          <pc:sldMk cId="3423757683" sldId="277"/>
        </pc:sldMkLst>
      </pc:sldChg>
      <pc:sldChg chg="ord modTransition">
        <pc:chgData name="Anne Redelinghuys" userId="0fb28c55-be9a-4316-a4ff-8fa4d6270635" providerId="ADAL" clId="{856C7230-75F2-44F4-9CBC-A80FCF5B7829}" dt="2022-09-27T16:22:38.661" v="33"/>
        <pc:sldMkLst>
          <pc:docMk/>
          <pc:sldMk cId="185544008" sldId="278"/>
        </pc:sldMkLst>
      </pc:sldChg>
      <pc:sldChg chg="ord modTransition">
        <pc:chgData name="Anne Redelinghuys" userId="0fb28c55-be9a-4316-a4ff-8fa4d6270635" providerId="ADAL" clId="{856C7230-75F2-44F4-9CBC-A80FCF5B7829}" dt="2022-09-27T16:22:38.661" v="33"/>
        <pc:sldMkLst>
          <pc:docMk/>
          <pc:sldMk cId="890863261" sldId="280"/>
        </pc:sldMkLst>
      </pc:sldChg>
      <pc:sldChg chg="addSp delSp modSp modTransition modAnim modNotesTx">
        <pc:chgData name="Anne Redelinghuys" userId="0fb28c55-be9a-4316-a4ff-8fa4d6270635" providerId="ADAL" clId="{856C7230-75F2-44F4-9CBC-A80FCF5B7829}" dt="2022-09-27T16:22:38.661" v="33"/>
        <pc:sldMkLst>
          <pc:docMk/>
          <pc:sldMk cId="4048882611" sldId="281"/>
        </pc:sldMkLst>
        <pc:picChg chg="add del mod">
          <ac:chgData name="Anne Redelinghuys" userId="0fb28c55-be9a-4316-a4ff-8fa4d6270635" providerId="ADAL" clId="{856C7230-75F2-44F4-9CBC-A80FCF5B7829}" dt="2022-09-27T11:41:06.040" v="9"/>
          <ac:picMkLst>
            <pc:docMk/>
            <pc:sldMk cId="4048882611" sldId="281"/>
            <ac:picMk id="7" creationId="{4D700136-7B59-EA58-DE28-F398C98F0897}"/>
          </ac:picMkLst>
        </pc:picChg>
        <pc:picChg chg="add del mod">
          <ac:chgData name="Anne Redelinghuys" userId="0fb28c55-be9a-4316-a4ff-8fa4d6270635" providerId="ADAL" clId="{856C7230-75F2-44F4-9CBC-A80FCF5B7829}" dt="2022-09-27T16:22:38.661" v="33"/>
          <ac:picMkLst>
            <pc:docMk/>
            <pc:sldMk cId="4048882611" sldId="281"/>
            <ac:picMk id="8" creationId="{A23C893F-036B-3DF5-CD17-E9F07879B4C6}"/>
          </ac:picMkLst>
        </pc:picChg>
        <pc:picChg chg="add del mod">
          <ac:chgData name="Anne Redelinghuys" userId="0fb28c55-be9a-4316-a4ff-8fa4d6270635" providerId="ADAL" clId="{856C7230-75F2-44F4-9CBC-A80FCF5B7829}" dt="2022-09-27T11:45:03.009" v="13"/>
          <ac:picMkLst>
            <pc:docMk/>
            <pc:sldMk cId="4048882611" sldId="281"/>
            <ac:picMk id="12" creationId="{56A36357-3186-D86B-3EF5-D936E134EC03}"/>
          </ac:picMkLst>
        </pc:picChg>
      </pc:sldChg>
      <pc:sldChg chg="addSp delSp modSp modTransition modAnim">
        <pc:chgData name="Anne Redelinghuys" userId="0fb28c55-be9a-4316-a4ff-8fa4d6270635" providerId="ADAL" clId="{856C7230-75F2-44F4-9CBC-A80FCF5B7829}" dt="2022-09-27T16:22:38.661" v="33"/>
        <pc:sldMkLst>
          <pc:docMk/>
          <pc:sldMk cId="4250407510" sldId="282"/>
        </pc:sldMkLst>
        <pc:picChg chg="add del mod">
          <ac:chgData name="Anne Redelinghuys" userId="0fb28c55-be9a-4316-a4ff-8fa4d6270635" providerId="ADAL" clId="{856C7230-75F2-44F4-9CBC-A80FCF5B7829}" dt="2022-09-27T16:22:38.661" v="33"/>
          <ac:picMkLst>
            <pc:docMk/>
            <pc:sldMk cId="4250407510" sldId="282"/>
            <ac:picMk id="7" creationId="{D6BF47CF-BAE0-CD61-2385-1B0BAF88DEE2}"/>
          </ac:picMkLst>
        </pc:picChg>
      </pc:sldChg>
      <pc:sldChg chg="addSp delSp modSp modTransition modAnim modNotesTx">
        <pc:chgData name="Anne Redelinghuys" userId="0fb28c55-be9a-4316-a4ff-8fa4d6270635" providerId="ADAL" clId="{856C7230-75F2-44F4-9CBC-A80FCF5B7829}" dt="2022-09-27T16:22:38.661" v="33"/>
        <pc:sldMkLst>
          <pc:docMk/>
          <pc:sldMk cId="1270824837" sldId="283"/>
        </pc:sldMkLst>
        <pc:picChg chg="add del mod">
          <ac:chgData name="Anne Redelinghuys" userId="0fb28c55-be9a-4316-a4ff-8fa4d6270635" providerId="ADAL" clId="{856C7230-75F2-44F4-9CBC-A80FCF5B7829}" dt="2022-09-27T16:22:38.661" v="33"/>
          <ac:picMkLst>
            <pc:docMk/>
            <pc:sldMk cId="1270824837" sldId="283"/>
            <ac:picMk id="4" creationId="{8F8F4676-C41C-C16A-CC58-F55592530D32}"/>
          </ac:picMkLst>
        </pc:picChg>
      </pc:sldChg>
      <pc:sldChg chg="addSp delSp modSp modTransition modAnim modNotesTx">
        <pc:chgData name="Anne Redelinghuys" userId="0fb28c55-be9a-4316-a4ff-8fa4d6270635" providerId="ADAL" clId="{856C7230-75F2-44F4-9CBC-A80FCF5B7829}" dt="2022-09-27T16:22:38.661" v="33"/>
        <pc:sldMkLst>
          <pc:docMk/>
          <pc:sldMk cId="291379348" sldId="284"/>
        </pc:sldMkLst>
        <pc:picChg chg="add del mod">
          <ac:chgData name="Anne Redelinghuys" userId="0fb28c55-be9a-4316-a4ff-8fa4d6270635" providerId="ADAL" clId="{856C7230-75F2-44F4-9CBC-A80FCF5B7829}" dt="2022-09-27T16:22:38.661" v="33"/>
          <ac:picMkLst>
            <pc:docMk/>
            <pc:sldMk cId="291379348" sldId="284"/>
            <ac:picMk id="7" creationId="{C6BC3F8F-C748-7E85-5788-932B06E1413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DF93C-5317-4A40-B69A-C1977BF4164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23D7D9B2-FCA3-4622-80F5-DDC98A72C6D5}">
      <dgm:prSet/>
      <dgm:spPr/>
      <dgm:t>
        <a:bodyPr/>
        <a:lstStyle/>
        <a:p>
          <a:r>
            <a:rPr lang="en-GB" b="0"/>
            <a:t>What is data</a:t>
          </a:r>
          <a:endParaRPr lang="en-US"/>
        </a:p>
      </dgm:t>
    </dgm:pt>
    <dgm:pt modelId="{20321097-CC4F-4751-B6D0-F920A86F3131}" type="parTrans" cxnId="{6F396540-DDE4-40CA-92A0-6DA00852AC5E}">
      <dgm:prSet/>
      <dgm:spPr/>
      <dgm:t>
        <a:bodyPr/>
        <a:lstStyle/>
        <a:p>
          <a:endParaRPr lang="en-US"/>
        </a:p>
      </dgm:t>
    </dgm:pt>
    <dgm:pt modelId="{B188C8BF-C003-4041-9B86-A461F9775BA5}" type="sibTrans" cxnId="{6F396540-DDE4-40CA-92A0-6DA00852AC5E}">
      <dgm:prSet/>
      <dgm:spPr/>
      <dgm:t>
        <a:bodyPr/>
        <a:lstStyle/>
        <a:p>
          <a:endParaRPr lang="en-US"/>
        </a:p>
      </dgm:t>
    </dgm:pt>
    <dgm:pt modelId="{B0723A7D-5120-4D64-98A8-B327781A29EE}">
      <dgm:prSet/>
      <dgm:spPr/>
      <dgm:t>
        <a:bodyPr/>
        <a:lstStyle/>
        <a:p>
          <a:r>
            <a:rPr lang="en-GB" b="0"/>
            <a:t>Why use data</a:t>
          </a:r>
          <a:endParaRPr lang="en-US"/>
        </a:p>
      </dgm:t>
    </dgm:pt>
    <dgm:pt modelId="{5D840665-54DF-44DA-BDA7-E5B2230A5E2C}" type="parTrans" cxnId="{D2571D4A-830A-4349-B856-37F7BC4B4051}">
      <dgm:prSet/>
      <dgm:spPr/>
      <dgm:t>
        <a:bodyPr/>
        <a:lstStyle/>
        <a:p>
          <a:endParaRPr lang="en-US"/>
        </a:p>
      </dgm:t>
    </dgm:pt>
    <dgm:pt modelId="{7017B9D6-61A5-4245-9981-9CF28B12313A}" type="sibTrans" cxnId="{D2571D4A-830A-4349-B856-37F7BC4B4051}">
      <dgm:prSet/>
      <dgm:spPr/>
      <dgm:t>
        <a:bodyPr/>
        <a:lstStyle/>
        <a:p>
          <a:endParaRPr lang="en-US"/>
        </a:p>
      </dgm:t>
    </dgm:pt>
    <dgm:pt modelId="{4DE300C3-D1F5-4E42-B89D-ABA82688BD9F}">
      <dgm:prSet/>
      <dgm:spPr/>
      <dgm:t>
        <a:bodyPr/>
        <a:lstStyle/>
        <a:p>
          <a:r>
            <a:rPr lang="en-GB" b="0"/>
            <a:t>When to use data</a:t>
          </a:r>
          <a:endParaRPr lang="en-US"/>
        </a:p>
      </dgm:t>
    </dgm:pt>
    <dgm:pt modelId="{E57052E4-986D-4837-9B1D-E7657F507FA1}" type="parTrans" cxnId="{E1615947-87C9-462A-A4B1-AB29D35B9514}">
      <dgm:prSet/>
      <dgm:spPr/>
      <dgm:t>
        <a:bodyPr/>
        <a:lstStyle/>
        <a:p>
          <a:endParaRPr lang="en-US"/>
        </a:p>
      </dgm:t>
    </dgm:pt>
    <dgm:pt modelId="{2A9D7869-1491-4340-B82C-F92B4CB66A41}" type="sibTrans" cxnId="{E1615947-87C9-462A-A4B1-AB29D35B9514}">
      <dgm:prSet/>
      <dgm:spPr/>
      <dgm:t>
        <a:bodyPr/>
        <a:lstStyle/>
        <a:p>
          <a:endParaRPr lang="en-US"/>
        </a:p>
      </dgm:t>
    </dgm:pt>
    <dgm:pt modelId="{65CEC86A-6ACC-4139-BFCD-AFB6912AC0BD}">
      <dgm:prSet/>
      <dgm:spPr/>
      <dgm:t>
        <a:bodyPr/>
        <a:lstStyle/>
        <a:p>
          <a:r>
            <a:rPr lang="en-GB" b="0" dirty="0"/>
            <a:t>How to use data</a:t>
          </a:r>
          <a:endParaRPr lang="en-US" dirty="0"/>
        </a:p>
      </dgm:t>
    </dgm:pt>
    <dgm:pt modelId="{5D773812-A4C0-4E04-9339-EBCBE94C2722}" type="parTrans" cxnId="{95D54D04-0DB4-40DF-BAA8-D812951700B5}">
      <dgm:prSet/>
      <dgm:spPr/>
      <dgm:t>
        <a:bodyPr/>
        <a:lstStyle/>
        <a:p>
          <a:endParaRPr lang="en-US"/>
        </a:p>
      </dgm:t>
    </dgm:pt>
    <dgm:pt modelId="{87B85A2A-28CF-48CF-8D76-D75383263AA5}" type="sibTrans" cxnId="{95D54D04-0DB4-40DF-BAA8-D812951700B5}">
      <dgm:prSet/>
      <dgm:spPr/>
      <dgm:t>
        <a:bodyPr/>
        <a:lstStyle/>
        <a:p>
          <a:endParaRPr lang="en-US"/>
        </a:p>
      </dgm:t>
    </dgm:pt>
    <dgm:pt modelId="{31A2D5E2-AA94-4005-957F-33F00939C9D4}">
      <dgm:prSet/>
      <dgm:spPr/>
      <dgm:t>
        <a:bodyPr/>
        <a:lstStyle/>
        <a:p>
          <a:r>
            <a:rPr lang="en-GB" b="0" dirty="0"/>
            <a:t>Where to find data</a:t>
          </a:r>
          <a:endParaRPr lang="en-US" dirty="0"/>
        </a:p>
      </dgm:t>
    </dgm:pt>
    <dgm:pt modelId="{2362AF82-675F-4AA0-B653-C8D0648FE660}" type="parTrans" cxnId="{800FE0EA-3FED-4CDA-98D0-36DBF380016E}">
      <dgm:prSet/>
      <dgm:spPr/>
      <dgm:t>
        <a:bodyPr/>
        <a:lstStyle/>
        <a:p>
          <a:endParaRPr lang="en-US"/>
        </a:p>
      </dgm:t>
    </dgm:pt>
    <dgm:pt modelId="{42E08DDF-3A8C-4EE8-9276-49C94C38DC2A}" type="sibTrans" cxnId="{800FE0EA-3FED-4CDA-98D0-36DBF380016E}">
      <dgm:prSet/>
      <dgm:spPr/>
      <dgm:t>
        <a:bodyPr/>
        <a:lstStyle/>
        <a:p>
          <a:endParaRPr lang="en-US"/>
        </a:p>
      </dgm:t>
    </dgm:pt>
    <dgm:pt modelId="{3AE7A83D-67BF-44FB-8DA9-44BABD8A35AF}" type="pres">
      <dgm:prSet presAssocID="{1B4DF93C-5317-4A40-B69A-C1977BF41648}" presName="diagram" presStyleCnt="0">
        <dgm:presLayoutVars>
          <dgm:dir/>
          <dgm:resizeHandles val="exact"/>
        </dgm:presLayoutVars>
      </dgm:prSet>
      <dgm:spPr/>
    </dgm:pt>
    <dgm:pt modelId="{FDA63F82-7BC6-4177-BA37-B2AF97C49BAB}" type="pres">
      <dgm:prSet presAssocID="{23D7D9B2-FCA3-4622-80F5-DDC98A72C6D5}" presName="node" presStyleLbl="node1" presStyleIdx="0" presStyleCnt="5">
        <dgm:presLayoutVars>
          <dgm:bulletEnabled val="1"/>
        </dgm:presLayoutVars>
      </dgm:prSet>
      <dgm:spPr/>
    </dgm:pt>
    <dgm:pt modelId="{341B32E3-432E-4CD0-8FD0-9EC2287B1134}" type="pres">
      <dgm:prSet presAssocID="{B188C8BF-C003-4041-9B86-A461F9775BA5}" presName="sibTrans" presStyleLbl="sibTrans2D1" presStyleIdx="0" presStyleCnt="4"/>
      <dgm:spPr/>
    </dgm:pt>
    <dgm:pt modelId="{516E60A9-83CB-4919-9FD0-64E0CAA62ED4}" type="pres">
      <dgm:prSet presAssocID="{B188C8BF-C003-4041-9B86-A461F9775BA5}" presName="connectorText" presStyleLbl="sibTrans2D1" presStyleIdx="0" presStyleCnt="4"/>
      <dgm:spPr/>
    </dgm:pt>
    <dgm:pt modelId="{AA54ED96-D9A0-480B-80FC-A6EEA001B54E}" type="pres">
      <dgm:prSet presAssocID="{B0723A7D-5120-4D64-98A8-B327781A29EE}" presName="node" presStyleLbl="node1" presStyleIdx="1" presStyleCnt="5">
        <dgm:presLayoutVars>
          <dgm:bulletEnabled val="1"/>
        </dgm:presLayoutVars>
      </dgm:prSet>
      <dgm:spPr/>
    </dgm:pt>
    <dgm:pt modelId="{AA10F253-ADE2-4AAC-9C04-A1C3E6E1742C}" type="pres">
      <dgm:prSet presAssocID="{7017B9D6-61A5-4245-9981-9CF28B12313A}" presName="sibTrans" presStyleLbl="sibTrans2D1" presStyleIdx="1" presStyleCnt="4"/>
      <dgm:spPr/>
    </dgm:pt>
    <dgm:pt modelId="{BDD07262-A7CC-40A1-AB35-8D75CFFB902D}" type="pres">
      <dgm:prSet presAssocID="{7017B9D6-61A5-4245-9981-9CF28B12313A}" presName="connectorText" presStyleLbl="sibTrans2D1" presStyleIdx="1" presStyleCnt="4"/>
      <dgm:spPr/>
    </dgm:pt>
    <dgm:pt modelId="{FA938EA3-92C1-422B-B858-C06752CA785A}" type="pres">
      <dgm:prSet presAssocID="{4DE300C3-D1F5-4E42-B89D-ABA82688BD9F}" presName="node" presStyleLbl="node1" presStyleIdx="2" presStyleCnt="5">
        <dgm:presLayoutVars>
          <dgm:bulletEnabled val="1"/>
        </dgm:presLayoutVars>
      </dgm:prSet>
      <dgm:spPr/>
    </dgm:pt>
    <dgm:pt modelId="{FD952089-A897-4FD4-BC0C-B2E2DCD99549}" type="pres">
      <dgm:prSet presAssocID="{2A9D7869-1491-4340-B82C-F92B4CB66A41}" presName="sibTrans" presStyleLbl="sibTrans2D1" presStyleIdx="2" presStyleCnt="4"/>
      <dgm:spPr/>
    </dgm:pt>
    <dgm:pt modelId="{722A2A04-B95D-4B59-9E4D-D8EB109BAAC2}" type="pres">
      <dgm:prSet presAssocID="{2A9D7869-1491-4340-B82C-F92B4CB66A41}" presName="connectorText" presStyleLbl="sibTrans2D1" presStyleIdx="2" presStyleCnt="4"/>
      <dgm:spPr/>
    </dgm:pt>
    <dgm:pt modelId="{598F768F-0AD2-48D8-B230-AEF7918F0CA3}" type="pres">
      <dgm:prSet presAssocID="{65CEC86A-6ACC-4139-BFCD-AFB6912AC0BD}" presName="node" presStyleLbl="node1" presStyleIdx="3" presStyleCnt="5">
        <dgm:presLayoutVars>
          <dgm:bulletEnabled val="1"/>
        </dgm:presLayoutVars>
      </dgm:prSet>
      <dgm:spPr/>
    </dgm:pt>
    <dgm:pt modelId="{CD287F1A-3E08-40F7-AF0A-E0617B3E80B3}" type="pres">
      <dgm:prSet presAssocID="{87B85A2A-28CF-48CF-8D76-D75383263AA5}" presName="sibTrans" presStyleLbl="sibTrans2D1" presStyleIdx="3" presStyleCnt="4"/>
      <dgm:spPr/>
    </dgm:pt>
    <dgm:pt modelId="{A200A851-1662-48CF-BB6E-F31CB0E598B8}" type="pres">
      <dgm:prSet presAssocID="{87B85A2A-28CF-48CF-8D76-D75383263AA5}" presName="connectorText" presStyleLbl="sibTrans2D1" presStyleIdx="3" presStyleCnt="4"/>
      <dgm:spPr/>
    </dgm:pt>
    <dgm:pt modelId="{A1D25AF5-F0FB-43CE-8E39-5176A91581B6}" type="pres">
      <dgm:prSet presAssocID="{31A2D5E2-AA94-4005-957F-33F00939C9D4}" presName="node" presStyleLbl="node1" presStyleIdx="4" presStyleCnt="5">
        <dgm:presLayoutVars>
          <dgm:bulletEnabled val="1"/>
        </dgm:presLayoutVars>
      </dgm:prSet>
      <dgm:spPr/>
    </dgm:pt>
  </dgm:ptLst>
  <dgm:cxnLst>
    <dgm:cxn modelId="{807EDD01-D5D4-47B1-B014-B353DCD8CB72}" type="presOf" srcId="{1B4DF93C-5317-4A40-B69A-C1977BF41648}" destId="{3AE7A83D-67BF-44FB-8DA9-44BABD8A35AF}" srcOrd="0" destOrd="0" presId="urn:microsoft.com/office/officeart/2005/8/layout/process5"/>
    <dgm:cxn modelId="{95D54D04-0DB4-40DF-BAA8-D812951700B5}" srcId="{1B4DF93C-5317-4A40-B69A-C1977BF41648}" destId="{65CEC86A-6ACC-4139-BFCD-AFB6912AC0BD}" srcOrd="3" destOrd="0" parTransId="{5D773812-A4C0-4E04-9339-EBCBE94C2722}" sibTransId="{87B85A2A-28CF-48CF-8D76-D75383263AA5}"/>
    <dgm:cxn modelId="{B503610F-EAD5-4ADB-AAD8-3F161B78E0CD}" type="presOf" srcId="{2A9D7869-1491-4340-B82C-F92B4CB66A41}" destId="{722A2A04-B95D-4B59-9E4D-D8EB109BAAC2}" srcOrd="1" destOrd="0" presId="urn:microsoft.com/office/officeart/2005/8/layout/process5"/>
    <dgm:cxn modelId="{30F0920F-3B38-46C8-B29C-2981098308F4}" type="presOf" srcId="{7017B9D6-61A5-4245-9981-9CF28B12313A}" destId="{AA10F253-ADE2-4AAC-9C04-A1C3E6E1742C}" srcOrd="0" destOrd="0" presId="urn:microsoft.com/office/officeart/2005/8/layout/process5"/>
    <dgm:cxn modelId="{92B1BE22-2150-495F-88E4-00115F041282}" type="presOf" srcId="{65CEC86A-6ACC-4139-BFCD-AFB6912AC0BD}" destId="{598F768F-0AD2-48D8-B230-AEF7918F0CA3}" srcOrd="0" destOrd="0" presId="urn:microsoft.com/office/officeart/2005/8/layout/process5"/>
    <dgm:cxn modelId="{4506573B-2245-4819-B662-96057BDD920E}" type="presOf" srcId="{87B85A2A-28CF-48CF-8D76-D75383263AA5}" destId="{A200A851-1662-48CF-BB6E-F31CB0E598B8}" srcOrd="1" destOrd="0" presId="urn:microsoft.com/office/officeart/2005/8/layout/process5"/>
    <dgm:cxn modelId="{6F396540-DDE4-40CA-92A0-6DA00852AC5E}" srcId="{1B4DF93C-5317-4A40-B69A-C1977BF41648}" destId="{23D7D9B2-FCA3-4622-80F5-DDC98A72C6D5}" srcOrd="0" destOrd="0" parTransId="{20321097-CC4F-4751-B6D0-F920A86F3131}" sibTransId="{B188C8BF-C003-4041-9B86-A461F9775BA5}"/>
    <dgm:cxn modelId="{C731CE61-A380-4667-9EE6-BF2B6BC3FF5F}" type="presOf" srcId="{7017B9D6-61A5-4245-9981-9CF28B12313A}" destId="{BDD07262-A7CC-40A1-AB35-8D75CFFB902D}" srcOrd="1" destOrd="0" presId="urn:microsoft.com/office/officeart/2005/8/layout/process5"/>
    <dgm:cxn modelId="{E1615947-87C9-462A-A4B1-AB29D35B9514}" srcId="{1B4DF93C-5317-4A40-B69A-C1977BF41648}" destId="{4DE300C3-D1F5-4E42-B89D-ABA82688BD9F}" srcOrd="2" destOrd="0" parTransId="{E57052E4-986D-4837-9B1D-E7657F507FA1}" sibTransId="{2A9D7869-1491-4340-B82C-F92B4CB66A41}"/>
    <dgm:cxn modelId="{D2571D4A-830A-4349-B856-37F7BC4B4051}" srcId="{1B4DF93C-5317-4A40-B69A-C1977BF41648}" destId="{B0723A7D-5120-4D64-98A8-B327781A29EE}" srcOrd="1" destOrd="0" parTransId="{5D840665-54DF-44DA-BDA7-E5B2230A5E2C}" sibTransId="{7017B9D6-61A5-4245-9981-9CF28B12313A}"/>
    <dgm:cxn modelId="{4EF8834B-F12B-46BE-9636-1769519E98F3}" type="presOf" srcId="{B0723A7D-5120-4D64-98A8-B327781A29EE}" destId="{AA54ED96-D9A0-480B-80FC-A6EEA001B54E}" srcOrd="0" destOrd="0" presId="urn:microsoft.com/office/officeart/2005/8/layout/process5"/>
    <dgm:cxn modelId="{72F9DA82-26C9-42CC-93F0-0D9EA637C6DE}" type="presOf" srcId="{B188C8BF-C003-4041-9B86-A461F9775BA5}" destId="{341B32E3-432E-4CD0-8FD0-9EC2287B1134}" srcOrd="0" destOrd="0" presId="urn:microsoft.com/office/officeart/2005/8/layout/process5"/>
    <dgm:cxn modelId="{D9471383-A4E6-435C-A4F7-2E4D3DCD7704}" type="presOf" srcId="{23D7D9B2-FCA3-4622-80F5-DDC98A72C6D5}" destId="{FDA63F82-7BC6-4177-BA37-B2AF97C49BAB}" srcOrd="0" destOrd="0" presId="urn:microsoft.com/office/officeart/2005/8/layout/process5"/>
    <dgm:cxn modelId="{A8D65EA3-333A-4FE6-94EB-C4087C840B45}" type="presOf" srcId="{B188C8BF-C003-4041-9B86-A461F9775BA5}" destId="{516E60A9-83CB-4919-9FD0-64E0CAA62ED4}" srcOrd="1" destOrd="0" presId="urn:microsoft.com/office/officeart/2005/8/layout/process5"/>
    <dgm:cxn modelId="{A96A18C0-441C-42C8-AD5F-53FA9A429ACE}" type="presOf" srcId="{2A9D7869-1491-4340-B82C-F92B4CB66A41}" destId="{FD952089-A897-4FD4-BC0C-B2E2DCD99549}" srcOrd="0" destOrd="0" presId="urn:microsoft.com/office/officeart/2005/8/layout/process5"/>
    <dgm:cxn modelId="{228EE3D1-B32E-410D-95BD-98F656BA44C8}" type="presOf" srcId="{4DE300C3-D1F5-4E42-B89D-ABA82688BD9F}" destId="{FA938EA3-92C1-422B-B858-C06752CA785A}" srcOrd="0" destOrd="0" presId="urn:microsoft.com/office/officeart/2005/8/layout/process5"/>
    <dgm:cxn modelId="{E8D789D3-0D23-4F6E-AA9B-D4157B310C41}" type="presOf" srcId="{31A2D5E2-AA94-4005-957F-33F00939C9D4}" destId="{A1D25AF5-F0FB-43CE-8E39-5176A91581B6}" srcOrd="0" destOrd="0" presId="urn:microsoft.com/office/officeart/2005/8/layout/process5"/>
    <dgm:cxn modelId="{FD9B65DA-9648-4686-A054-1F384BE65B5E}" type="presOf" srcId="{87B85A2A-28CF-48CF-8D76-D75383263AA5}" destId="{CD287F1A-3E08-40F7-AF0A-E0617B3E80B3}" srcOrd="0" destOrd="0" presId="urn:microsoft.com/office/officeart/2005/8/layout/process5"/>
    <dgm:cxn modelId="{800FE0EA-3FED-4CDA-98D0-36DBF380016E}" srcId="{1B4DF93C-5317-4A40-B69A-C1977BF41648}" destId="{31A2D5E2-AA94-4005-957F-33F00939C9D4}" srcOrd="4" destOrd="0" parTransId="{2362AF82-675F-4AA0-B653-C8D0648FE660}" sibTransId="{42E08DDF-3A8C-4EE8-9276-49C94C38DC2A}"/>
    <dgm:cxn modelId="{ADCC9C08-3442-4E98-977D-A95A57934251}" type="presParOf" srcId="{3AE7A83D-67BF-44FB-8DA9-44BABD8A35AF}" destId="{FDA63F82-7BC6-4177-BA37-B2AF97C49BAB}" srcOrd="0" destOrd="0" presId="urn:microsoft.com/office/officeart/2005/8/layout/process5"/>
    <dgm:cxn modelId="{84BB603A-D6B5-4221-8471-C84681B5826B}" type="presParOf" srcId="{3AE7A83D-67BF-44FB-8DA9-44BABD8A35AF}" destId="{341B32E3-432E-4CD0-8FD0-9EC2287B1134}" srcOrd="1" destOrd="0" presId="urn:microsoft.com/office/officeart/2005/8/layout/process5"/>
    <dgm:cxn modelId="{DFAEA9A4-152D-4D38-9762-DEAC0F3520EA}" type="presParOf" srcId="{341B32E3-432E-4CD0-8FD0-9EC2287B1134}" destId="{516E60A9-83CB-4919-9FD0-64E0CAA62ED4}" srcOrd="0" destOrd="0" presId="urn:microsoft.com/office/officeart/2005/8/layout/process5"/>
    <dgm:cxn modelId="{B0ACA421-A35E-4F77-97E8-5E5347D2494A}" type="presParOf" srcId="{3AE7A83D-67BF-44FB-8DA9-44BABD8A35AF}" destId="{AA54ED96-D9A0-480B-80FC-A6EEA001B54E}" srcOrd="2" destOrd="0" presId="urn:microsoft.com/office/officeart/2005/8/layout/process5"/>
    <dgm:cxn modelId="{FA7C2173-4F0C-458E-B59C-D277A3BD86F1}" type="presParOf" srcId="{3AE7A83D-67BF-44FB-8DA9-44BABD8A35AF}" destId="{AA10F253-ADE2-4AAC-9C04-A1C3E6E1742C}" srcOrd="3" destOrd="0" presId="urn:microsoft.com/office/officeart/2005/8/layout/process5"/>
    <dgm:cxn modelId="{15C85092-E740-4618-8102-0ECA6D36241B}" type="presParOf" srcId="{AA10F253-ADE2-4AAC-9C04-A1C3E6E1742C}" destId="{BDD07262-A7CC-40A1-AB35-8D75CFFB902D}" srcOrd="0" destOrd="0" presId="urn:microsoft.com/office/officeart/2005/8/layout/process5"/>
    <dgm:cxn modelId="{5AA95490-FA14-4F1B-8667-C92501A6C7F7}" type="presParOf" srcId="{3AE7A83D-67BF-44FB-8DA9-44BABD8A35AF}" destId="{FA938EA3-92C1-422B-B858-C06752CA785A}" srcOrd="4" destOrd="0" presId="urn:microsoft.com/office/officeart/2005/8/layout/process5"/>
    <dgm:cxn modelId="{4AC911AE-FEFF-45EE-91EA-15F9D6B6DE52}" type="presParOf" srcId="{3AE7A83D-67BF-44FB-8DA9-44BABD8A35AF}" destId="{FD952089-A897-4FD4-BC0C-B2E2DCD99549}" srcOrd="5" destOrd="0" presId="urn:microsoft.com/office/officeart/2005/8/layout/process5"/>
    <dgm:cxn modelId="{37051FD1-9A3D-429B-8C76-5003295BD29B}" type="presParOf" srcId="{FD952089-A897-4FD4-BC0C-B2E2DCD99549}" destId="{722A2A04-B95D-4B59-9E4D-D8EB109BAAC2}" srcOrd="0" destOrd="0" presId="urn:microsoft.com/office/officeart/2005/8/layout/process5"/>
    <dgm:cxn modelId="{645DA65C-49E9-4809-BBD8-B651F62B279D}" type="presParOf" srcId="{3AE7A83D-67BF-44FB-8DA9-44BABD8A35AF}" destId="{598F768F-0AD2-48D8-B230-AEF7918F0CA3}" srcOrd="6" destOrd="0" presId="urn:microsoft.com/office/officeart/2005/8/layout/process5"/>
    <dgm:cxn modelId="{9B570131-1BA2-4F9F-BE7E-971299365662}" type="presParOf" srcId="{3AE7A83D-67BF-44FB-8DA9-44BABD8A35AF}" destId="{CD287F1A-3E08-40F7-AF0A-E0617B3E80B3}" srcOrd="7" destOrd="0" presId="urn:microsoft.com/office/officeart/2005/8/layout/process5"/>
    <dgm:cxn modelId="{9BEAB90B-BC2A-4192-9039-61ADEE3AEDF8}" type="presParOf" srcId="{CD287F1A-3E08-40F7-AF0A-E0617B3E80B3}" destId="{A200A851-1662-48CF-BB6E-F31CB0E598B8}" srcOrd="0" destOrd="0" presId="urn:microsoft.com/office/officeart/2005/8/layout/process5"/>
    <dgm:cxn modelId="{7C4849B6-18EE-4C0E-9572-5FD7D4AF8A25}" type="presParOf" srcId="{3AE7A83D-67BF-44FB-8DA9-44BABD8A35AF}" destId="{A1D25AF5-F0FB-43CE-8E39-5176A91581B6}"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DB187-96A1-4C12-941F-EEE01EA075C1}"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7AB627E7-F7A8-4F66-AE1A-F699DE1CE181}">
      <dgm:prSet/>
      <dgm:spPr/>
      <dgm:t>
        <a:bodyPr/>
        <a:lstStyle/>
        <a:p>
          <a:r>
            <a:rPr lang="en-GB"/>
            <a:t>Data can be used to answer important questions such as:</a:t>
          </a:r>
          <a:endParaRPr lang="en-US"/>
        </a:p>
      </dgm:t>
    </dgm:pt>
    <dgm:pt modelId="{7DF5E323-BE0C-4AF0-BA7B-408FFAEB3C04}" type="parTrans" cxnId="{DD572BAC-51BF-4C09-AD26-D32A187ACDAC}">
      <dgm:prSet/>
      <dgm:spPr/>
      <dgm:t>
        <a:bodyPr/>
        <a:lstStyle/>
        <a:p>
          <a:endParaRPr lang="en-US"/>
        </a:p>
      </dgm:t>
    </dgm:pt>
    <dgm:pt modelId="{0CE206CF-BDD2-4D75-984A-6803B09EC41B}" type="sibTrans" cxnId="{DD572BAC-51BF-4C09-AD26-D32A187ACDAC}">
      <dgm:prSet/>
      <dgm:spPr/>
      <dgm:t>
        <a:bodyPr/>
        <a:lstStyle/>
        <a:p>
          <a:endParaRPr lang="en-US"/>
        </a:p>
      </dgm:t>
    </dgm:pt>
    <dgm:pt modelId="{C20A8FD7-9CCC-4EA6-822C-191ECB4E550B}">
      <dgm:prSet/>
      <dgm:spPr/>
      <dgm:t>
        <a:bodyPr/>
        <a:lstStyle/>
        <a:p>
          <a:r>
            <a:rPr lang="en-GB" b="0"/>
            <a:t>Who is in need?</a:t>
          </a:r>
          <a:endParaRPr lang="en-US"/>
        </a:p>
      </dgm:t>
    </dgm:pt>
    <dgm:pt modelId="{7A8FB988-4484-4620-8E19-64126A794B52}" type="parTrans" cxnId="{95006482-4ED0-49E5-B3E2-C4B57CEAB10D}">
      <dgm:prSet/>
      <dgm:spPr/>
      <dgm:t>
        <a:bodyPr/>
        <a:lstStyle/>
        <a:p>
          <a:endParaRPr lang="en-US"/>
        </a:p>
      </dgm:t>
    </dgm:pt>
    <dgm:pt modelId="{C67AEC0F-D645-4B1E-95A3-58D250A007D4}" type="sibTrans" cxnId="{95006482-4ED0-49E5-B3E2-C4B57CEAB10D}">
      <dgm:prSet/>
      <dgm:spPr/>
      <dgm:t>
        <a:bodyPr/>
        <a:lstStyle/>
        <a:p>
          <a:endParaRPr lang="en-US"/>
        </a:p>
      </dgm:t>
    </dgm:pt>
    <dgm:pt modelId="{F12F579A-CE0C-4B69-982B-60441541CA62}">
      <dgm:prSet/>
      <dgm:spPr/>
      <dgm:t>
        <a:bodyPr/>
        <a:lstStyle/>
        <a:p>
          <a:r>
            <a:rPr lang="en-GB" b="0"/>
            <a:t>What do they need? </a:t>
          </a:r>
          <a:endParaRPr lang="en-US"/>
        </a:p>
      </dgm:t>
    </dgm:pt>
    <dgm:pt modelId="{ADDFE54B-0FB5-4284-99BF-A4922C36EC1A}" type="parTrans" cxnId="{6F610293-49DE-4D09-9F09-1E02692DCEB9}">
      <dgm:prSet/>
      <dgm:spPr/>
      <dgm:t>
        <a:bodyPr/>
        <a:lstStyle/>
        <a:p>
          <a:endParaRPr lang="en-US"/>
        </a:p>
      </dgm:t>
    </dgm:pt>
    <dgm:pt modelId="{B3A4BF5B-70D0-4B0D-BFBA-776419954388}" type="sibTrans" cxnId="{6F610293-49DE-4D09-9F09-1E02692DCEB9}">
      <dgm:prSet/>
      <dgm:spPr/>
      <dgm:t>
        <a:bodyPr/>
        <a:lstStyle/>
        <a:p>
          <a:endParaRPr lang="en-US"/>
        </a:p>
      </dgm:t>
    </dgm:pt>
    <dgm:pt modelId="{2AA274E2-95FF-4B95-AD24-DDCFDF91C157}">
      <dgm:prSet/>
      <dgm:spPr/>
      <dgm:t>
        <a:bodyPr/>
        <a:lstStyle/>
        <a:p>
          <a:r>
            <a:rPr lang="en-GB" b="0"/>
            <a:t>Where are they?</a:t>
          </a:r>
          <a:endParaRPr lang="en-US"/>
        </a:p>
      </dgm:t>
    </dgm:pt>
    <dgm:pt modelId="{DF59B28E-BAA8-4054-A84B-AD5B40DB2B41}" type="parTrans" cxnId="{95085EF0-38EC-4EBE-A87B-CED9F16BDB20}">
      <dgm:prSet/>
      <dgm:spPr/>
      <dgm:t>
        <a:bodyPr/>
        <a:lstStyle/>
        <a:p>
          <a:endParaRPr lang="en-US"/>
        </a:p>
      </dgm:t>
    </dgm:pt>
    <dgm:pt modelId="{CB69957D-6A55-4215-84E3-7DD50458EA58}" type="sibTrans" cxnId="{95085EF0-38EC-4EBE-A87B-CED9F16BDB20}">
      <dgm:prSet/>
      <dgm:spPr/>
      <dgm:t>
        <a:bodyPr/>
        <a:lstStyle/>
        <a:p>
          <a:endParaRPr lang="en-US"/>
        </a:p>
      </dgm:t>
    </dgm:pt>
    <dgm:pt modelId="{F7872B6A-2E94-48D8-B010-EA58CD0249A0}">
      <dgm:prSet/>
      <dgm:spPr/>
      <dgm:t>
        <a:bodyPr/>
        <a:lstStyle/>
        <a:p>
          <a:r>
            <a:rPr lang="en-GB" b="0" dirty="0"/>
            <a:t>How much help do they need?</a:t>
          </a:r>
          <a:endParaRPr lang="en-US" dirty="0"/>
        </a:p>
      </dgm:t>
    </dgm:pt>
    <dgm:pt modelId="{909F9562-ED5A-4876-87FB-16DBD61E5250}" type="parTrans" cxnId="{D43CEF6B-C710-40D7-827B-2E851EC175F9}">
      <dgm:prSet/>
      <dgm:spPr/>
      <dgm:t>
        <a:bodyPr/>
        <a:lstStyle/>
        <a:p>
          <a:endParaRPr lang="en-US"/>
        </a:p>
      </dgm:t>
    </dgm:pt>
    <dgm:pt modelId="{7AD6B5CF-9F6F-42E0-871B-EB2AC2AFD7F0}" type="sibTrans" cxnId="{D43CEF6B-C710-40D7-827B-2E851EC175F9}">
      <dgm:prSet/>
      <dgm:spPr/>
      <dgm:t>
        <a:bodyPr/>
        <a:lstStyle/>
        <a:p>
          <a:endParaRPr lang="en-US"/>
        </a:p>
      </dgm:t>
    </dgm:pt>
    <dgm:pt modelId="{45624778-A39E-4D33-BB61-0BA11BC1BE27}">
      <dgm:prSet/>
      <dgm:spPr/>
      <dgm:t>
        <a:bodyPr/>
        <a:lstStyle/>
        <a:p>
          <a:r>
            <a:rPr lang="en-GB" b="0"/>
            <a:t>What will the impact be if we don’t do anything?</a:t>
          </a:r>
          <a:endParaRPr lang="en-US"/>
        </a:p>
      </dgm:t>
    </dgm:pt>
    <dgm:pt modelId="{6015A4C5-0AAD-401D-A0EA-C2B8AF56E6ED}" type="parTrans" cxnId="{7C7908F1-E7CF-49E5-8E8B-83F920D92100}">
      <dgm:prSet/>
      <dgm:spPr/>
      <dgm:t>
        <a:bodyPr/>
        <a:lstStyle/>
        <a:p>
          <a:endParaRPr lang="en-US"/>
        </a:p>
      </dgm:t>
    </dgm:pt>
    <dgm:pt modelId="{61B54DF5-61CE-49DA-B86E-878F4FE50E39}" type="sibTrans" cxnId="{7C7908F1-E7CF-49E5-8E8B-83F920D92100}">
      <dgm:prSet/>
      <dgm:spPr/>
      <dgm:t>
        <a:bodyPr/>
        <a:lstStyle/>
        <a:p>
          <a:endParaRPr lang="en-US"/>
        </a:p>
      </dgm:t>
    </dgm:pt>
    <dgm:pt modelId="{12718F19-8385-4F3A-A774-FB04CB3F8354}" type="pres">
      <dgm:prSet presAssocID="{EC5DB187-96A1-4C12-941F-EEE01EA075C1}" presName="diagram" presStyleCnt="0">
        <dgm:presLayoutVars>
          <dgm:dir/>
          <dgm:resizeHandles val="exact"/>
        </dgm:presLayoutVars>
      </dgm:prSet>
      <dgm:spPr/>
    </dgm:pt>
    <dgm:pt modelId="{863A2689-E0CD-483A-9153-01F5D19CB5FB}" type="pres">
      <dgm:prSet presAssocID="{7AB627E7-F7A8-4F66-AE1A-F699DE1CE181}" presName="arrow" presStyleLbl="node1" presStyleIdx="0" presStyleCnt="6">
        <dgm:presLayoutVars>
          <dgm:bulletEnabled val="1"/>
        </dgm:presLayoutVars>
      </dgm:prSet>
      <dgm:spPr/>
    </dgm:pt>
    <dgm:pt modelId="{B52ADD85-0EBA-406D-978C-C87F8E9229C9}" type="pres">
      <dgm:prSet presAssocID="{C20A8FD7-9CCC-4EA6-822C-191ECB4E550B}" presName="arrow" presStyleLbl="node1" presStyleIdx="1" presStyleCnt="6">
        <dgm:presLayoutVars>
          <dgm:bulletEnabled val="1"/>
        </dgm:presLayoutVars>
      </dgm:prSet>
      <dgm:spPr/>
    </dgm:pt>
    <dgm:pt modelId="{A8334AEE-8123-451E-B675-F26D5E4BBC14}" type="pres">
      <dgm:prSet presAssocID="{F12F579A-CE0C-4B69-982B-60441541CA62}" presName="arrow" presStyleLbl="node1" presStyleIdx="2" presStyleCnt="6">
        <dgm:presLayoutVars>
          <dgm:bulletEnabled val="1"/>
        </dgm:presLayoutVars>
      </dgm:prSet>
      <dgm:spPr/>
    </dgm:pt>
    <dgm:pt modelId="{0CF0D997-4A35-406D-B7A2-8C362AA3217E}" type="pres">
      <dgm:prSet presAssocID="{2AA274E2-95FF-4B95-AD24-DDCFDF91C157}" presName="arrow" presStyleLbl="node1" presStyleIdx="3" presStyleCnt="6">
        <dgm:presLayoutVars>
          <dgm:bulletEnabled val="1"/>
        </dgm:presLayoutVars>
      </dgm:prSet>
      <dgm:spPr/>
    </dgm:pt>
    <dgm:pt modelId="{A9AE61AB-618E-413C-9A58-356B5BA66156}" type="pres">
      <dgm:prSet presAssocID="{F7872B6A-2E94-48D8-B010-EA58CD0249A0}" presName="arrow" presStyleLbl="node1" presStyleIdx="4" presStyleCnt="6">
        <dgm:presLayoutVars>
          <dgm:bulletEnabled val="1"/>
        </dgm:presLayoutVars>
      </dgm:prSet>
      <dgm:spPr/>
    </dgm:pt>
    <dgm:pt modelId="{223CC9A4-A8C5-4007-A1BF-AC0F1A12ED2D}" type="pres">
      <dgm:prSet presAssocID="{45624778-A39E-4D33-BB61-0BA11BC1BE27}" presName="arrow" presStyleLbl="node1" presStyleIdx="5" presStyleCnt="6">
        <dgm:presLayoutVars>
          <dgm:bulletEnabled val="1"/>
        </dgm:presLayoutVars>
      </dgm:prSet>
      <dgm:spPr/>
    </dgm:pt>
  </dgm:ptLst>
  <dgm:cxnLst>
    <dgm:cxn modelId="{0A1C640E-5A98-48C3-BD4E-9742B0CD6715}" type="presOf" srcId="{EC5DB187-96A1-4C12-941F-EEE01EA075C1}" destId="{12718F19-8385-4F3A-A774-FB04CB3F8354}" srcOrd="0" destOrd="0" presId="urn:microsoft.com/office/officeart/2005/8/layout/arrow5"/>
    <dgm:cxn modelId="{FA37AB1C-FFCA-4ABB-8D6F-56C3EDC9C6E9}" type="presOf" srcId="{C20A8FD7-9CCC-4EA6-822C-191ECB4E550B}" destId="{B52ADD85-0EBA-406D-978C-C87F8E9229C9}" srcOrd="0" destOrd="0" presId="urn:microsoft.com/office/officeart/2005/8/layout/arrow5"/>
    <dgm:cxn modelId="{489A0737-3F18-4050-9C22-D8207C978862}" type="presOf" srcId="{F7872B6A-2E94-48D8-B010-EA58CD0249A0}" destId="{A9AE61AB-618E-413C-9A58-356B5BA66156}" srcOrd="0" destOrd="0" presId="urn:microsoft.com/office/officeart/2005/8/layout/arrow5"/>
    <dgm:cxn modelId="{6CC8AB6A-1001-4591-A37F-AF48A78CBB30}" type="presOf" srcId="{F12F579A-CE0C-4B69-982B-60441541CA62}" destId="{A8334AEE-8123-451E-B675-F26D5E4BBC14}" srcOrd="0" destOrd="0" presId="urn:microsoft.com/office/officeart/2005/8/layout/arrow5"/>
    <dgm:cxn modelId="{D43CEF6B-C710-40D7-827B-2E851EC175F9}" srcId="{EC5DB187-96A1-4C12-941F-EEE01EA075C1}" destId="{F7872B6A-2E94-48D8-B010-EA58CD0249A0}" srcOrd="4" destOrd="0" parTransId="{909F9562-ED5A-4876-87FB-16DBD61E5250}" sibTransId="{7AD6B5CF-9F6F-42E0-871B-EB2AC2AFD7F0}"/>
    <dgm:cxn modelId="{90650B7B-7F0C-426D-AF5A-6F9B857C6210}" type="presOf" srcId="{7AB627E7-F7A8-4F66-AE1A-F699DE1CE181}" destId="{863A2689-E0CD-483A-9153-01F5D19CB5FB}" srcOrd="0" destOrd="0" presId="urn:microsoft.com/office/officeart/2005/8/layout/arrow5"/>
    <dgm:cxn modelId="{95006482-4ED0-49E5-B3E2-C4B57CEAB10D}" srcId="{EC5DB187-96A1-4C12-941F-EEE01EA075C1}" destId="{C20A8FD7-9CCC-4EA6-822C-191ECB4E550B}" srcOrd="1" destOrd="0" parTransId="{7A8FB988-4484-4620-8E19-64126A794B52}" sibTransId="{C67AEC0F-D645-4B1E-95A3-58D250A007D4}"/>
    <dgm:cxn modelId="{0525928A-7ABC-4A5C-9A29-AC9C410211DF}" type="presOf" srcId="{2AA274E2-95FF-4B95-AD24-DDCFDF91C157}" destId="{0CF0D997-4A35-406D-B7A2-8C362AA3217E}" srcOrd="0" destOrd="0" presId="urn:microsoft.com/office/officeart/2005/8/layout/arrow5"/>
    <dgm:cxn modelId="{6F610293-49DE-4D09-9F09-1E02692DCEB9}" srcId="{EC5DB187-96A1-4C12-941F-EEE01EA075C1}" destId="{F12F579A-CE0C-4B69-982B-60441541CA62}" srcOrd="2" destOrd="0" parTransId="{ADDFE54B-0FB5-4284-99BF-A4922C36EC1A}" sibTransId="{B3A4BF5B-70D0-4B0D-BFBA-776419954388}"/>
    <dgm:cxn modelId="{E74669A5-C4CC-4C4D-826E-677772EDEFD9}" type="presOf" srcId="{45624778-A39E-4D33-BB61-0BA11BC1BE27}" destId="{223CC9A4-A8C5-4007-A1BF-AC0F1A12ED2D}" srcOrd="0" destOrd="0" presId="urn:microsoft.com/office/officeart/2005/8/layout/arrow5"/>
    <dgm:cxn modelId="{DD572BAC-51BF-4C09-AD26-D32A187ACDAC}" srcId="{EC5DB187-96A1-4C12-941F-EEE01EA075C1}" destId="{7AB627E7-F7A8-4F66-AE1A-F699DE1CE181}" srcOrd="0" destOrd="0" parTransId="{7DF5E323-BE0C-4AF0-BA7B-408FFAEB3C04}" sibTransId="{0CE206CF-BDD2-4D75-984A-6803B09EC41B}"/>
    <dgm:cxn modelId="{95085EF0-38EC-4EBE-A87B-CED9F16BDB20}" srcId="{EC5DB187-96A1-4C12-941F-EEE01EA075C1}" destId="{2AA274E2-95FF-4B95-AD24-DDCFDF91C157}" srcOrd="3" destOrd="0" parTransId="{DF59B28E-BAA8-4054-A84B-AD5B40DB2B41}" sibTransId="{CB69957D-6A55-4215-84E3-7DD50458EA58}"/>
    <dgm:cxn modelId="{7C7908F1-E7CF-49E5-8E8B-83F920D92100}" srcId="{EC5DB187-96A1-4C12-941F-EEE01EA075C1}" destId="{45624778-A39E-4D33-BB61-0BA11BC1BE27}" srcOrd="5" destOrd="0" parTransId="{6015A4C5-0AAD-401D-A0EA-C2B8AF56E6ED}" sibTransId="{61B54DF5-61CE-49DA-B86E-878F4FE50E39}"/>
    <dgm:cxn modelId="{986BDE03-0DB9-492E-BB9F-88BCAB36C00E}" type="presParOf" srcId="{12718F19-8385-4F3A-A774-FB04CB3F8354}" destId="{863A2689-E0CD-483A-9153-01F5D19CB5FB}" srcOrd="0" destOrd="0" presId="urn:microsoft.com/office/officeart/2005/8/layout/arrow5"/>
    <dgm:cxn modelId="{D5F9FCD6-E950-4C58-A37F-E4766264CBF1}" type="presParOf" srcId="{12718F19-8385-4F3A-A774-FB04CB3F8354}" destId="{B52ADD85-0EBA-406D-978C-C87F8E9229C9}" srcOrd="1" destOrd="0" presId="urn:microsoft.com/office/officeart/2005/8/layout/arrow5"/>
    <dgm:cxn modelId="{55B56A10-CA39-46DF-85B9-5B9543BB6977}" type="presParOf" srcId="{12718F19-8385-4F3A-A774-FB04CB3F8354}" destId="{A8334AEE-8123-451E-B675-F26D5E4BBC14}" srcOrd="2" destOrd="0" presId="urn:microsoft.com/office/officeart/2005/8/layout/arrow5"/>
    <dgm:cxn modelId="{C70D5E8C-8387-4B72-BE76-BFCF3E39DAC9}" type="presParOf" srcId="{12718F19-8385-4F3A-A774-FB04CB3F8354}" destId="{0CF0D997-4A35-406D-B7A2-8C362AA3217E}" srcOrd="3" destOrd="0" presId="urn:microsoft.com/office/officeart/2005/8/layout/arrow5"/>
    <dgm:cxn modelId="{A18F5E3C-7B5C-4E96-BFFB-9FCEDA08B76E}" type="presParOf" srcId="{12718F19-8385-4F3A-A774-FB04CB3F8354}" destId="{A9AE61AB-618E-413C-9A58-356B5BA66156}" srcOrd="4" destOrd="0" presId="urn:microsoft.com/office/officeart/2005/8/layout/arrow5"/>
    <dgm:cxn modelId="{BC95E1C4-928A-4DF7-A94E-AB79C36FD2EE}" type="presParOf" srcId="{12718F19-8385-4F3A-A774-FB04CB3F8354}" destId="{223CC9A4-A8C5-4007-A1BF-AC0F1A12ED2D}"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D484D6-A133-45D6-A2D3-C717BE5D7B5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06A48EB-F72B-4960-B2DC-7ADBB878D3B9}">
      <dgm:prSet/>
      <dgm:spPr/>
      <dgm:t>
        <a:bodyPr/>
        <a:lstStyle/>
        <a:p>
          <a:r>
            <a:rPr lang="en-GB" b="1"/>
            <a:t>Who is in need</a:t>
          </a:r>
          <a:endParaRPr lang="en-US"/>
        </a:p>
      </dgm:t>
    </dgm:pt>
    <dgm:pt modelId="{35541E35-ECCE-4F18-AF8D-F9F34F7AAD24}" type="parTrans" cxnId="{69396063-D812-4B1C-BFC9-DAA90E37182F}">
      <dgm:prSet/>
      <dgm:spPr/>
      <dgm:t>
        <a:bodyPr/>
        <a:lstStyle/>
        <a:p>
          <a:endParaRPr lang="en-US"/>
        </a:p>
      </dgm:t>
    </dgm:pt>
    <dgm:pt modelId="{9F6E1FF0-DF24-4C60-B0BD-E7525002AB2E}" type="sibTrans" cxnId="{69396063-D812-4B1C-BFC9-DAA90E37182F}">
      <dgm:prSet/>
      <dgm:spPr/>
      <dgm:t>
        <a:bodyPr/>
        <a:lstStyle/>
        <a:p>
          <a:endParaRPr lang="en-US"/>
        </a:p>
      </dgm:t>
    </dgm:pt>
    <dgm:pt modelId="{424FFEBE-3647-4A11-AE32-68BBACA32D9F}">
      <dgm:prSet/>
      <dgm:spPr/>
      <dgm:t>
        <a:bodyPr/>
        <a:lstStyle/>
        <a:p>
          <a:r>
            <a:rPr lang="en-GB" dirty="0"/>
            <a:t>Age/Gender/Health/Ethnicity/income/Single</a:t>
          </a:r>
          <a:endParaRPr lang="en-US" dirty="0"/>
        </a:p>
      </dgm:t>
    </dgm:pt>
    <dgm:pt modelId="{1927F3ED-3811-4AA5-AD85-13E6EF6A21F4}" type="parTrans" cxnId="{EC6C578B-C2AE-46E7-B154-8CF45F88391F}">
      <dgm:prSet/>
      <dgm:spPr/>
      <dgm:t>
        <a:bodyPr/>
        <a:lstStyle/>
        <a:p>
          <a:endParaRPr lang="en-US"/>
        </a:p>
      </dgm:t>
    </dgm:pt>
    <dgm:pt modelId="{37ECE0F9-BBB4-46EB-AA69-37B79C99FDE0}" type="sibTrans" cxnId="{EC6C578B-C2AE-46E7-B154-8CF45F88391F}">
      <dgm:prSet/>
      <dgm:spPr/>
      <dgm:t>
        <a:bodyPr/>
        <a:lstStyle/>
        <a:p>
          <a:endParaRPr lang="en-US"/>
        </a:p>
      </dgm:t>
    </dgm:pt>
    <dgm:pt modelId="{42EBE824-9BCD-4E89-8CBB-E476ACF1DB22}">
      <dgm:prSet/>
      <dgm:spPr/>
      <dgm:t>
        <a:bodyPr/>
        <a:lstStyle/>
        <a:p>
          <a:r>
            <a:rPr lang="en-GB" b="1"/>
            <a:t>What do they need</a:t>
          </a:r>
          <a:endParaRPr lang="en-US"/>
        </a:p>
      </dgm:t>
    </dgm:pt>
    <dgm:pt modelId="{79B91A29-AFD6-4CEC-8A00-D2845DEEC6FE}" type="parTrans" cxnId="{8D069652-D0B1-4E82-9EE5-193E77C0F738}">
      <dgm:prSet/>
      <dgm:spPr/>
      <dgm:t>
        <a:bodyPr/>
        <a:lstStyle/>
        <a:p>
          <a:endParaRPr lang="en-US"/>
        </a:p>
      </dgm:t>
    </dgm:pt>
    <dgm:pt modelId="{524B91BD-2605-4974-A63D-2348965A5681}" type="sibTrans" cxnId="{8D069652-D0B1-4E82-9EE5-193E77C0F738}">
      <dgm:prSet/>
      <dgm:spPr/>
      <dgm:t>
        <a:bodyPr/>
        <a:lstStyle/>
        <a:p>
          <a:endParaRPr lang="en-US"/>
        </a:p>
      </dgm:t>
    </dgm:pt>
    <dgm:pt modelId="{0728C6C1-B979-476D-849C-73550EC46689}">
      <dgm:prSet/>
      <dgm:spPr/>
      <dgm:t>
        <a:bodyPr/>
        <a:lstStyle/>
        <a:p>
          <a:r>
            <a:rPr lang="en-GB" b="1"/>
            <a:t>Where are they</a:t>
          </a:r>
          <a:endParaRPr lang="en-US"/>
        </a:p>
      </dgm:t>
    </dgm:pt>
    <dgm:pt modelId="{5C88C213-30A1-489D-8E7B-6D94C7F32193}" type="parTrans" cxnId="{351064D2-7E7C-497E-9E72-780B4524B8E6}">
      <dgm:prSet/>
      <dgm:spPr/>
      <dgm:t>
        <a:bodyPr/>
        <a:lstStyle/>
        <a:p>
          <a:endParaRPr lang="en-US"/>
        </a:p>
      </dgm:t>
    </dgm:pt>
    <dgm:pt modelId="{67644613-4E52-4FE7-9437-B19A1E47D875}" type="sibTrans" cxnId="{351064D2-7E7C-497E-9E72-780B4524B8E6}">
      <dgm:prSet/>
      <dgm:spPr/>
      <dgm:t>
        <a:bodyPr/>
        <a:lstStyle/>
        <a:p>
          <a:endParaRPr lang="en-US"/>
        </a:p>
      </dgm:t>
    </dgm:pt>
    <dgm:pt modelId="{C96A9B2E-90DD-492C-9CCD-9D3DE7DAE257}">
      <dgm:prSet/>
      <dgm:spPr/>
      <dgm:t>
        <a:bodyPr/>
        <a:lstStyle/>
        <a:p>
          <a:r>
            <a:rPr lang="en-GB" b="1" dirty="0"/>
            <a:t>What will the impact  be  if we do nothing?</a:t>
          </a:r>
          <a:endParaRPr lang="en-US" dirty="0"/>
        </a:p>
      </dgm:t>
    </dgm:pt>
    <dgm:pt modelId="{709CB3BB-27F8-40CB-975D-BDB8FC28C438}" type="parTrans" cxnId="{1D001567-B635-44DF-A0BC-1CAC69069711}">
      <dgm:prSet/>
      <dgm:spPr/>
      <dgm:t>
        <a:bodyPr/>
        <a:lstStyle/>
        <a:p>
          <a:endParaRPr lang="en-US"/>
        </a:p>
      </dgm:t>
    </dgm:pt>
    <dgm:pt modelId="{31348F3A-F3EC-4114-971D-A3A158E90945}" type="sibTrans" cxnId="{1D001567-B635-44DF-A0BC-1CAC69069711}">
      <dgm:prSet/>
      <dgm:spPr/>
      <dgm:t>
        <a:bodyPr/>
        <a:lstStyle/>
        <a:p>
          <a:endParaRPr lang="en-US"/>
        </a:p>
      </dgm:t>
    </dgm:pt>
    <dgm:pt modelId="{1B674A39-C9FB-4011-B33F-6514BE8960E1}">
      <dgm:prSet/>
      <dgm:spPr/>
      <dgm:t>
        <a:bodyPr/>
        <a:lstStyle/>
        <a:p>
          <a:r>
            <a:rPr lang="en-GB" dirty="0"/>
            <a:t>Food/shelter/clothing/exercise/company</a:t>
          </a:r>
        </a:p>
      </dgm:t>
    </dgm:pt>
    <dgm:pt modelId="{404D6A36-C58B-4B7B-92EF-A2A1894090AD}" type="parTrans" cxnId="{FCF66261-C6F0-4A32-917E-B39EA858EDF1}">
      <dgm:prSet/>
      <dgm:spPr/>
      <dgm:t>
        <a:bodyPr/>
        <a:lstStyle/>
        <a:p>
          <a:endParaRPr lang="en-GB"/>
        </a:p>
      </dgm:t>
    </dgm:pt>
    <dgm:pt modelId="{3CE3FEB4-1554-4DDC-AF29-16E3C172AD06}" type="sibTrans" cxnId="{FCF66261-C6F0-4A32-917E-B39EA858EDF1}">
      <dgm:prSet/>
      <dgm:spPr/>
      <dgm:t>
        <a:bodyPr/>
        <a:lstStyle/>
        <a:p>
          <a:endParaRPr lang="en-GB"/>
        </a:p>
      </dgm:t>
    </dgm:pt>
    <dgm:pt modelId="{2AF8EBE8-482D-40B9-90CA-4958C86C2E5A}">
      <dgm:prSet/>
      <dgm:spPr/>
      <dgm:t>
        <a:bodyPr/>
        <a:lstStyle/>
        <a:p>
          <a:r>
            <a:rPr lang="en-GB" dirty="0"/>
            <a:t>Wellbeing/Physical and Mental Health</a:t>
          </a:r>
        </a:p>
      </dgm:t>
    </dgm:pt>
    <dgm:pt modelId="{550A865A-EC8F-4FF8-B501-EC1FAF3161FD}" type="parTrans" cxnId="{04541371-2869-4A94-AD36-4FB686B6171B}">
      <dgm:prSet/>
      <dgm:spPr/>
      <dgm:t>
        <a:bodyPr/>
        <a:lstStyle/>
        <a:p>
          <a:endParaRPr lang="en-GB"/>
        </a:p>
      </dgm:t>
    </dgm:pt>
    <dgm:pt modelId="{5578AC96-DA48-40A1-8A09-8993E665F352}" type="sibTrans" cxnId="{04541371-2869-4A94-AD36-4FB686B6171B}">
      <dgm:prSet/>
      <dgm:spPr/>
      <dgm:t>
        <a:bodyPr/>
        <a:lstStyle/>
        <a:p>
          <a:endParaRPr lang="en-GB"/>
        </a:p>
      </dgm:t>
    </dgm:pt>
    <dgm:pt modelId="{C19AAB85-E6DA-49C8-9742-1BBA10DA32EF}">
      <dgm:prSet/>
      <dgm:spPr/>
      <dgm:t>
        <a:bodyPr/>
        <a:lstStyle/>
        <a:p>
          <a:r>
            <a:rPr lang="en-GB" dirty="0"/>
            <a:t>Cities/Towns/Rural</a:t>
          </a:r>
        </a:p>
      </dgm:t>
    </dgm:pt>
    <dgm:pt modelId="{0BEFFDC2-57B7-441E-818E-8B879D51C724}" type="parTrans" cxnId="{79284351-B1F7-438B-8288-7C261F8151E1}">
      <dgm:prSet/>
      <dgm:spPr/>
      <dgm:t>
        <a:bodyPr/>
        <a:lstStyle/>
        <a:p>
          <a:endParaRPr lang="en-GB"/>
        </a:p>
      </dgm:t>
    </dgm:pt>
    <dgm:pt modelId="{EFF725F6-DCE1-44ED-AD48-CBF72B9F608C}" type="sibTrans" cxnId="{79284351-B1F7-438B-8288-7C261F8151E1}">
      <dgm:prSet/>
      <dgm:spPr/>
      <dgm:t>
        <a:bodyPr/>
        <a:lstStyle/>
        <a:p>
          <a:endParaRPr lang="en-GB"/>
        </a:p>
      </dgm:t>
    </dgm:pt>
    <dgm:pt modelId="{21CB7981-C837-4179-94EB-324E82FB2073}" type="pres">
      <dgm:prSet presAssocID="{2CD484D6-A133-45D6-A2D3-C717BE5D7B5B}" presName="linear" presStyleCnt="0">
        <dgm:presLayoutVars>
          <dgm:dir/>
          <dgm:animLvl val="lvl"/>
          <dgm:resizeHandles val="exact"/>
        </dgm:presLayoutVars>
      </dgm:prSet>
      <dgm:spPr/>
    </dgm:pt>
    <dgm:pt modelId="{BEE2B7B2-B172-4BCF-BC03-DC8B2A466653}" type="pres">
      <dgm:prSet presAssocID="{106A48EB-F72B-4960-B2DC-7ADBB878D3B9}" presName="parentLin" presStyleCnt="0"/>
      <dgm:spPr/>
    </dgm:pt>
    <dgm:pt modelId="{30A01ADF-4EE9-402D-91B1-77280C352E83}" type="pres">
      <dgm:prSet presAssocID="{106A48EB-F72B-4960-B2DC-7ADBB878D3B9}" presName="parentLeftMargin" presStyleLbl="node1" presStyleIdx="0" presStyleCnt="4"/>
      <dgm:spPr/>
    </dgm:pt>
    <dgm:pt modelId="{C3D7B032-3757-426A-BF37-3731EC17B06C}" type="pres">
      <dgm:prSet presAssocID="{106A48EB-F72B-4960-B2DC-7ADBB878D3B9}" presName="parentText" presStyleLbl="node1" presStyleIdx="0" presStyleCnt="4">
        <dgm:presLayoutVars>
          <dgm:chMax val="0"/>
          <dgm:bulletEnabled val="1"/>
        </dgm:presLayoutVars>
      </dgm:prSet>
      <dgm:spPr/>
    </dgm:pt>
    <dgm:pt modelId="{7F77ABAC-BEE5-408C-A28F-D4BFB8380F77}" type="pres">
      <dgm:prSet presAssocID="{106A48EB-F72B-4960-B2DC-7ADBB878D3B9}" presName="negativeSpace" presStyleCnt="0"/>
      <dgm:spPr/>
    </dgm:pt>
    <dgm:pt modelId="{26B40457-23A4-406D-A02C-2CA2844A4F51}" type="pres">
      <dgm:prSet presAssocID="{106A48EB-F72B-4960-B2DC-7ADBB878D3B9}" presName="childText" presStyleLbl="conFgAcc1" presStyleIdx="0" presStyleCnt="4">
        <dgm:presLayoutVars>
          <dgm:bulletEnabled val="1"/>
        </dgm:presLayoutVars>
      </dgm:prSet>
      <dgm:spPr/>
    </dgm:pt>
    <dgm:pt modelId="{0F5D40EC-7490-47C9-BF6D-6BD9926ADCDA}" type="pres">
      <dgm:prSet presAssocID="{9F6E1FF0-DF24-4C60-B0BD-E7525002AB2E}" presName="spaceBetweenRectangles" presStyleCnt="0"/>
      <dgm:spPr/>
    </dgm:pt>
    <dgm:pt modelId="{63372D0B-ADEE-4784-9E41-00AC9AB20E87}" type="pres">
      <dgm:prSet presAssocID="{42EBE824-9BCD-4E89-8CBB-E476ACF1DB22}" presName="parentLin" presStyleCnt="0"/>
      <dgm:spPr/>
    </dgm:pt>
    <dgm:pt modelId="{A8F2A79B-92C5-4F9A-9BA0-399D671728F7}" type="pres">
      <dgm:prSet presAssocID="{42EBE824-9BCD-4E89-8CBB-E476ACF1DB22}" presName="parentLeftMargin" presStyleLbl="node1" presStyleIdx="0" presStyleCnt="4"/>
      <dgm:spPr/>
    </dgm:pt>
    <dgm:pt modelId="{7C4D0609-1BA9-4354-BF20-5CA148A49502}" type="pres">
      <dgm:prSet presAssocID="{42EBE824-9BCD-4E89-8CBB-E476ACF1DB22}" presName="parentText" presStyleLbl="node1" presStyleIdx="1" presStyleCnt="4">
        <dgm:presLayoutVars>
          <dgm:chMax val="0"/>
          <dgm:bulletEnabled val="1"/>
        </dgm:presLayoutVars>
      </dgm:prSet>
      <dgm:spPr/>
    </dgm:pt>
    <dgm:pt modelId="{F2D7A332-4486-4F91-AC1E-D3064BB4EA09}" type="pres">
      <dgm:prSet presAssocID="{42EBE824-9BCD-4E89-8CBB-E476ACF1DB22}" presName="negativeSpace" presStyleCnt="0"/>
      <dgm:spPr/>
    </dgm:pt>
    <dgm:pt modelId="{D6C86E1A-D5F5-4E23-AA5D-4E10DFA7888F}" type="pres">
      <dgm:prSet presAssocID="{42EBE824-9BCD-4E89-8CBB-E476ACF1DB22}" presName="childText" presStyleLbl="conFgAcc1" presStyleIdx="1" presStyleCnt="4">
        <dgm:presLayoutVars>
          <dgm:bulletEnabled val="1"/>
        </dgm:presLayoutVars>
      </dgm:prSet>
      <dgm:spPr/>
    </dgm:pt>
    <dgm:pt modelId="{747FCD61-BCD8-4251-8BD0-44497EF9E625}" type="pres">
      <dgm:prSet presAssocID="{524B91BD-2605-4974-A63D-2348965A5681}" presName="spaceBetweenRectangles" presStyleCnt="0"/>
      <dgm:spPr/>
    </dgm:pt>
    <dgm:pt modelId="{346C6852-AF7F-4EBB-B66A-9BF562258932}" type="pres">
      <dgm:prSet presAssocID="{0728C6C1-B979-476D-849C-73550EC46689}" presName="parentLin" presStyleCnt="0"/>
      <dgm:spPr/>
    </dgm:pt>
    <dgm:pt modelId="{80F60582-F02D-4666-A7F9-6184C4FFFB7D}" type="pres">
      <dgm:prSet presAssocID="{0728C6C1-B979-476D-849C-73550EC46689}" presName="parentLeftMargin" presStyleLbl="node1" presStyleIdx="1" presStyleCnt="4"/>
      <dgm:spPr/>
    </dgm:pt>
    <dgm:pt modelId="{6DFA5D46-1FEF-4DC7-99A0-80B0D007348E}" type="pres">
      <dgm:prSet presAssocID="{0728C6C1-B979-476D-849C-73550EC46689}" presName="parentText" presStyleLbl="node1" presStyleIdx="2" presStyleCnt="4">
        <dgm:presLayoutVars>
          <dgm:chMax val="0"/>
          <dgm:bulletEnabled val="1"/>
        </dgm:presLayoutVars>
      </dgm:prSet>
      <dgm:spPr/>
    </dgm:pt>
    <dgm:pt modelId="{DD037192-24BB-4D27-B31B-9E3097B3D336}" type="pres">
      <dgm:prSet presAssocID="{0728C6C1-B979-476D-849C-73550EC46689}" presName="negativeSpace" presStyleCnt="0"/>
      <dgm:spPr/>
    </dgm:pt>
    <dgm:pt modelId="{05AFC422-F21A-48EA-B390-52A634550822}" type="pres">
      <dgm:prSet presAssocID="{0728C6C1-B979-476D-849C-73550EC46689}" presName="childText" presStyleLbl="conFgAcc1" presStyleIdx="2" presStyleCnt="4">
        <dgm:presLayoutVars>
          <dgm:bulletEnabled val="1"/>
        </dgm:presLayoutVars>
      </dgm:prSet>
      <dgm:spPr/>
    </dgm:pt>
    <dgm:pt modelId="{F3908EFF-F713-421F-AA3D-762A5A44151A}" type="pres">
      <dgm:prSet presAssocID="{67644613-4E52-4FE7-9437-B19A1E47D875}" presName="spaceBetweenRectangles" presStyleCnt="0"/>
      <dgm:spPr/>
    </dgm:pt>
    <dgm:pt modelId="{4FA337EE-159A-419D-8D17-54E0BC41B844}" type="pres">
      <dgm:prSet presAssocID="{C96A9B2E-90DD-492C-9CCD-9D3DE7DAE257}" presName="parentLin" presStyleCnt="0"/>
      <dgm:spPr/>
    </dgm:pt>
    <dgm:pt modelId="{F6B0EFC1-3641-4F92-A9ED-EE6612AE6EE5}" type="pres">
      <dgm:prSet presAssocID="{C96A9B2E-90DD-492C-9CCD-9D3DE7DAE257}" presName="parentLeftMargin" presStyleLbl="node1" presStyleIdx="2" presStyleCnt="4"/>
      <dgm:spPr/>
    </dgm:pt>
    <dgm:pt modelId="{22C49732-7FA6-451E-9049-03AD041DCABF}" type="pres">
      <dgm:prSet presAssocID="{C96A9B2E-90DD-492C-9CCD-9D3DE7DAE257}" presName="parentText" presStyleLbl="node1" presStyleIdx="3" presStyleCnt="4">
        <dgm:presLayoutVars>
          <dgm:chMax val="0"/>
          <dgm:bulletEnabled val="1"/>
        </dgm:presLayoutVars>
      </dgm:prSet>
      <dgm:spPr/>
    </dgm:pt>
    <dgm:pt modelId="{8A272D54-A09B-4398-81D1-A78B55FE2C3C}" type="pres">
      <dgm:prSet presAssocID="{C96A9B2E-90DD-492C-9CCD-9D3DE7DAE257}" presName="negativeSpace" presStyleCnt="0"/>
      <dgm:spPr/>
    </dgm:pt>
    <dgm:pt modelId="{BAC0EFFE-B86C-48DB-AC7F-1C7D7020BCBB}" type="pres">
      <dgm:prSet presAssocID="{C96A9B2E-90DD-492C-9CCD-9D3DE7DAE257}" presName="childText" presStyleLbl="conFgAcc1" presStyleIdx="3" presStyleCnt="4">
        <dgm:presLayoutVars>
          <dgm:bulletEnabled val="1"/>
        </dgm:presLayoutVars>
      </dgm:prSet>
      <dgm:spPr/>
    </dgm:pt>
  </dgm:ptLst>
  <dgm:cxnLst>
    <dgm:cxn modelId="{C8C98F05-AF58-47E3-8908-3B7C174B64DF}" type="presOf" srcId="{42EBE824-9BCD-4E89-8CBB-E476ACF1DB22}" destId="{A8F2A79B-92C5-4F9A-9BA0-399D671728F7}" srcOrd="0" destOrd="0" presId="urn:microsoft.com/office/officeart/2005/8/layout/list1"/>
    <dgm:cxn modelId="{E6527110-B12B-4275-8C9B-51DFA8201A22}" type="presOf" srcId="{0728C6C1-B979-476D-849C-73550EC46689}" destId="{6DFA5D46-1FEF-4DC7-99A0-80B0D007348E}" srcOrd="1" destOrd="0" presId="urn:microsoft.com/office/officeart/2005/8/layout/list1"/>
    <dgm:cxn modelId="{9975AB28-E694-4D8B-8E71-1AEDC885AEE0}" type="presOf" srcId="{424FFEBE-3647-4A11-AE32-68BBACA32D9F}" destId="{26B40457-23A4-406D-A02C-2CA2844A4F51}" srcOrd="0" destOrd="0" presId="urn:microsoft.com/office/officeart/2005/8/layout/list1"/>
    <dgm:cxn modelId="{01C2F45E-7ACB-4293-AA27-77D8F22F4CF2}" type="presOf" srcId="{42EBE824-9BCD-4E89-8CBB-E476ACF1DB22}" destId="{7C4D0609-1BA9-4354-BF20-5CA148A49502}" srcOrd="1" destOrd="0" presId="urn:microsoft.com/office/officeart/2005/8/layout/list1"/>
    <dgm:cxn modelId="{759E855F-4FE0-40D8-812D-BE952D2A9387}" type="presOf" srcId="{2AF8EBE8-482D-40B9-90CA-4958C86C2E5A}" destId="{BAC0EFFE-B86C-48DB-AC7F-1C7D7020BCBB}" srcOrd="0" destOrd="0" presId="urn:microsoft.com/office/officeart/2005/8/layout/list1"/>
    <dgm:cxn modelId="{FCF66261-C6F0-4A32-917E-B39EA858EDF1}" srcId="{42EBE824-9BCD-4E89-8CBB-E476ACF1DB22}" destId="{1B674A39-C9FB-4011-B33F-6514BE8960E1}" srcOrd="0" destOrd="0" parTransId="{404D6A36-C58B-4B7B-92EF-A2A1894090AD}" sibTransId="{3CE3FEB4-1554-4DDC-AF29-16E3C172AD06}"/>
    <dgm:cxn modelId="{69396063-D812-4B1C-BFC9-DAA90E37182F}" srcId="{2CD484D6-A133-45D6-A2D3-C717BE5D7B5B}" destId="{106A48EB-F72B-4960-B2DC-7ADBB878D3B9}" srcOrd="0" destOrd="0" parTransId="{35541E35-ECCE-4F18-AF8D-F9F34F7AAD24}" sibTransId="{9F6E1FF0-DF24-4C60-B0BD-E7525002AB2E}"/>
    <dgm:cxn modelId="{1D001567-B635-44DF-A0BC-1CAC69069711}" srcId="{2CD484D6-A133-45D6-A2D3-C717BE5D7B5B}" destId="{C96A9B2E-90DD-492C-9CCD-9D3DE7DAE257}" srcOrd="3" destOrd="0" parTransId="{709CB3BB-27F8-40CB-975D-BDB8FC28C438}" sibTransId="{31348F3A-F3EC-4114-971D-A3A158E90945}"/>
    <dgm:cxn modelId="{718E6C6F-AD33-468B-962F-BD7BAC028463}" type="presOf" srcId="{C19AAB85-E6DA-49C8-9742-1BBA10DA32EF}" destId="{05AFC422-F21A-48EA-B390-52A634550822}" srcOrd="0" destOrd="0" presId="urn:microsoft.com/office/officeart/2005/8/layout/list1"/>
    <dgm:cxn modelId="{04541371-2869-4A94-AD36-4FB686B6171B}" srcId="{C96A9B2E-90DD-492C-9CCD-9D3DE7DAE257}" destId="{2AF8EBE8-482D-40B9-90CA-4958C86C2E5A}" srcOrd="0" destOrd="0" parTransId="{550A865A-EC8F-4FF8-B501-EC1FAF3161FD}" sibTransId="{5578AC96-DA48-40A1-8A09-8993E665F352}"/>
    <dgm:cxn modelId="{79284351-B1F7-438B-8288-7C261F8151E1}" srcId="{0728C6C1-B979-476D-849C-73550EC46689}" destId="{C19AAB85-E6DA-49C8-9742-1BBA10DA32EF}" srcOrd="0" destOrd="0" parTransId="{0BEFFDC2-57B7-441E-818E-8B879D51C724}" sibTransId="{EFF725F6-DCE1-44ED-AD48-CBF72B9F608C}"/>
    <dgm:cxn modelId="{8D069652-D0B1-4E82-9EE5-193E77C0F738}" srcId="{2CD484D6-A133-45D6-A2D3-C717BE5D7B5B}" destId="{42EBE824-9BCD-4E89-8CBB-E476ACF1DB22}" srcOrd="1" destOrd="0" parTransId="{79B91A29-AFD6-4CEC-8A00-D2845DEEC6FE}" sibTransId="{524B91BD-2605-4974-A63D-2348965A5681}"/>
    <dgm:cxn modelId="{326D607B-E52B-4C92-AF88-96C76C1F7CDB}" type="presOf" srcId="{1B674A39-C9FB-4011-B33F-6514BE8960E1}" destId="{D6C86E1A-D5F5-4E23-AA5D-4E10DFA7888F}" srcOrd="0" destOrd="0" presId="urn:microsoft.com/office/officeart/2005/8/layout/list1"/>
    <dgm:cxn modelId="{2B74CB86-A710-4646-85FA-568336E902C7}" type="presOf" srcId="{106A48EB-F72B-4960-B2DC-7ADBB878D3B9}" destId="{C3D7B032-3757-426A-BF37-3731EC17B06C}" srcOrd="1" destOrd="0" presId="urn:microsoft.com/office/officeart/2005/8/layout/list1"/>
    <dgm:cxn modelId="{EC6C578B-C2AE-46E7-B154-8CF45F88391F}" srcId="{106A48EB-F72B-4960-B2DC-7ADBB878D3B9}" destId="{424FFEBE-3647-4A11-AE32-68BBACA32D9F}" srcOrd="0" destOrd="0" parTransId="{1927F3ED-3811-4AA5-AD85-13E6EF6A21F4}" sibTransId="{37ECE0F9-BBB4-46EB-AA69-37B79C99FDE0}"/>
    <dgm:cxn modelId="{9C223EA8-3F32-4F30-829E-CE8D5786F3B7}" type="presOf" srcId="{C96A9B2E-90DD-492C-9CCD-9D3DE7DAE257}" destId="{F6B0EFC1-3641-4F92-A9ED-EE6612AE6EE5}" srcOrd="0" destOrd="0" presId="urn:microsoft.com/office/officeart/2005/8/layout/list1"/>
    <dgm:cxn modelId="{84A766AB-9593-4630-8430-0CEFAFB47EA2}" type="presOf" srcId="{106A48EB-F72B-4960-B2DC-7ADBB878D3B9}" destId="{30A01ADF-4EE9-402D-91B1-77280C352E83}" srcOrd="0" destOrd="0" presId="urn:microsoft.com/office/officeart/2005/8/layout/list1"/>
    <dgm:cxn modelId="{4D6AF1BD-70E8-4FCD-9360-1B99DE44EA2B}" type="presOf" srcId="{0728C6C1-B979-476D-849C-73550EC46689}" destId="{80F60582-F02D-4666-A7F9-6184C4FFFB7D}" srcOrd="0" destOrd="0" presId="urn:microsoft.com/office/officeart/2005/8/layout/list1"/>
    <dgm:cxn modelId="{351064D2-7E7C-497E-9E72-780B4524B8E6}" srcId="{2CD484D6-A133-45D6-A2D3-C717BE5D7B5B}" destId="{0728C6C1-B979-476D-849C-73550EC46689}" srcOrd="2" destOrd="0" parTransId="{5C88C213-30A1-489D-8E7B-6D94C7F32193}" sibTransId="{67644613-4E52-4FE7-9437-B19A1E47D875}"/>
    <dgm:cxn modelId="{20DF38EC-839C-42BC-A248-94242259D4EB}" type="presOf" srcId="{C96A9B2E-90DD-492C-9CCD-9D3DE7DAE257}" destId="{22C49732-7FA6-451E-9049-03AD041DCABF}" srcOrd="1" destOrd="0" presId="urn:microsoft.com/office/officeart/2005/8/layout/list1"/>
    <dgm:cxn modelId="{61760AF9-43D4-4B47-A2BF-50B1B63F9231}" type="presOf" srcId="{2CD484D6-A133-45D6-A2D3-C717BE5D7B5B}" destId="{21CB7981-C837-4179-94EB-324E82FB2073}" srcOrd="0" destOrd="0" presId="urn:microsoft.com/office/officeart/2005/8/layout/list1"/>
    <dgm:cxn modelId="{D90ECD50-593A-41C0-8F85-6EE1D0472438}" type="presParOf" srcId="{21CB7981-C837-4179-94EB-324E82FB2073}" destId="{BEE2B7B2-B172-4BCF-BC03-DC8B2A466653}" srcOrd="0" destOrd="0" presId="urn:microsoft.com/office/officeart/2005/8/layout/list1"/>
    <dgm:cxn modelId="{3B11F17F-A10D-4521-8770-93F0E4CAC70E}" type="presParOf" srcId="{BEE2B7B2-B172-4BCF-BC03-DC8B2A466653}" destId="{30A01ADF-4EE9-402D-91B1-77280C352E83}" srcOrd="0" destOrd="0" presId="urn:microsoft.com/office/officeart/2005/8/layout/list1"/>
    <dgm:cxn modelId="{9BF04548-2DCD-423D-B93D-1F45ADD0C88B}" type="presParOf" srcId="{BEE2B7B2-B172-4BCF-BC03-DC8B2A466653}" destId="{C3D7B032-3757-426A-BF37-3731EC17B06C}" srcOrd="1" destOrd="0" presId="urn:microsoft.com/office/officeart/2005/8/layout/list1"/>
    <dgm:cxn modelId="{07CEA0B6-8F6C-49A7-9FF5-5DA95727DF0B}" type="presParOf" srcId="{21CB7981-C837-4179-94EB-324E82FB2073}" destId="{7F77ABAC-BEE5-408C-A28F-D4BFB8380F77}" srcOrd="1" destOrd="0" presId="urn:microsoft.com/office/officeart/2005/8/layout/list1"/>
    <dgm:cxn modelId="{57188F67-007C-4B7C-84FD-4CE57C0FE876}" type="presParOf" srcId="{21CB7981-C837-4179-94EB-324E82FB2073}" destId="{26B40457-23A4-406D-A02C-2CA2844A4F51}" srcOrd="2" destOrd="0" presId="urn:microsoft.com/office/officeart/2005/8/layout/list1"/>
    <dgm:cxn modelId="{DB841729-0F1B-4179-AFE5-A90D45B8804F}" type="presParOf" srcId="{21CB7981-C837-4179-94EB-324E82FB2073}" destId="{0F5D40EC-7490-47C9-BF6D-6BD9926ADCDA}" srcOrd="3" destOrd="0" presId="urn:microsoft.com/office/officeart/2005/8/layout/list1"/>
    <dgm:cxn modelId="{DF73226A-5742-44A4-9E35-1CE5BED28846}" type="presParOf" srcId="{21CB7981-C837-4179-94EB-324E82FB2073}" destId="{63372D0B-ADEE-4784-9E41-00AC9AB20E87}" srcOrd="4" destOrd="0" presId="urn:microsoft.com/office/officeart/2005/8/layout/list1"/>
    <dgm:cxn modelId="{DBBA2A56-0587-49D2-8100-F0356FF149FF}" type="presParOf" srcId="{63372D0B-ADEE-4784-9E41-00AC9AB20E87}" destId="{A8F2A79B-92C5-4F9A-9BA0-399D671728F7}" srcOrd="0" destOrd="0" presId="urn:microsoft.com/office/officeart/2005/8/layout/list1"/>
    <dgm:cxn modelId="{F25CA5C8-CB7B-4F80-94FB-35840BC2BC9D}" type="presParOf" srcId="{63372D0B-ADEE-4784-9E41-00AC9AB20E87}" destId="{7C4D0609-1BA9-4354-BF20-5CA148A49502}" srcOrd="1" destOrd="0" presId="urn:microsoft.com/office/officeart/2005/8/layout/list1"/>
    <dgm:cxn modelId="{04F984DC-A8D5-48C1-8CFC-BC551B3208FE}" type="presParOf" srcId="{21CB7981-C837-4179-94EB-324E82FB2073}" destId="{F2D7A332-4486-4F91-AC1E-D3064BB4EA09}" srcOrd="5" destOrd="0" presId="urn:microsoft.com/office/officeart/2005/8/layout/list1"/>
    <dgm:cxn modelId="{A1CC7B36-26EB-47C7-9171-9E46CA5AE328}" type="presParOf" srcId="{21CB7981-C837-4179-94EB-324E82FB2073}" destId="{D6C86E1A-D5F5-4E23-AA5D-4E10DFA7888F}" srcOrd="6" destOrd="0" presId="urn:microsoft.com/office/officeart/2005/8/layout/list1"/>
    <dgm:cxn modelId="{4A985C77-2D40-4515-AC47-A83C89A8A521}" type="presParOf" srcId="{21CB7981-C837-4179-94EB-324E82FB2073}" destId="{747FCD61-BCD8-4251-8BD0-44497EF9E625}" srcOrd="7" destOrd="0" presId="urn:microsoft.com/office/officeart/2005/8/layout/list1"/>
    <dgm:cxn modelId="{0B098F14-1365-46A8-8372-EE1A11D94B58}" type="presParOf" srcId="{21CB7981-C837-4179-94EB-324E82FB2073}" destId="{346C6852-AF7F-4EBB-B66A-9BF562258932}" srcOrd="8" destOrd="0" presId="urn:microsoft.com/office/officeart/2005/8/layout/list1"/>
    <dgm:cxn modelId="{928E9340-356E-4DE2-8B64-54EC3AF39D1C}" type="presParOf" srcId="{346C6852-AF7F-4EBB-B66A-9BF562258932}" destId="{80F60582-F02D-4666-A7F9-6184C4FFFB7D}" srcOrd="0" destOrd="0" presId="urn:microsoft.com/office/officeart/2005/8/layout/list1"/>
    <dgm:cxn modelId="{01BE19A1-77DF-4C42-9792-C4078E663AC9}" type="presParOf" srcId="{346C6852-AF7F-4EBB-B66A-9BF562258932}" destId="{6DFA5D46-1FEF-4DC7-99A0-80B0D007348E}" srcOrd="1" destOrd="0" presId="urn:microsoft.com/office/officeart/2005/8/layout/list1"/>
    <dgm:cxn modelId="{928DF469-C069-424B-A4B6-786FC100D566}" type="presParOf" srcId="{21CB7981-C837-4179-94EB-324E82FB2073}" destId="{DD037192-24BB-4D27-B31B-9E3097B3D336}" srcOrd="9" destOrd="0" presId="urn:microsoft.com/office/officeart/2005/8/layout/list1"/>
    <dgm:cxn modelId="{2D97318C-74DE-4D29-855D-D4EA5D1C1688}" type="presParOf" srcId="{21CB7981-C837-4179-94EB-324E82FB2073}" destId="{05AFC422-F21A-48EA-B390-52A634550822}" srcOrd="10" destOrd="0" presId="urn:microsoft.com/office/officeart/2005/8/layout/list1"/>
    <dgm:cxn modelId="{9A893B9F-DC17-4CDE-8222-C448660CCF8D}" type="presParOf" srcId="{21CB7981-C837-4179-94EB-324E82FB2073}" destId="{F3908EFF-F713-421F-AA3D-762A5A44151A}" srcOrd="11" destOrd="0" presId="urn:microsoft.com/office/officeart/2005/8/layout/list1"/>
    <dgm:cxn modelId="{9A67EFA9-21CE-4584-8FA6-012119054B98}" type="presParOf" srcId="{21CB7981-C837-4179-94EB-324E82FB2073}" destId="{4FA337EE-159A-419D-8D17-54E0BC41B844}" srcOrd="12" destOrd="0" presId="urn:microsoft.com/office/officeart/2005/8/layout/list1"/>
    <dgm:cxn modelId="{673CB06A-F897-4938-B32B-2535B527DB60}" type="presParOf" srcId="{4FA337EE-159A-419D-8D17-54E0BC41B844}" destId="{F6B0EFC1-3641-4F92-A9ED-EE6612AE6EE5}" srcOrd="0" destOrd="0" presId="urn:microsoft.com/office/officeart/2005/8/layout/list1"/>
    <dgm:cxn modelId="{CAD59248-096B-4501-B34E-A30E47D7D38E}" type="presParOf" srcId="{4FA337EE-159A-419D-8D17-54E0BC41B844}" destId="{22C49732-7FA6-451E-9049-03AD041DCABF}" srcOrd="1" destOrd="0" presId="urn:microsoft.com/office/officeart/2005/8/layout/list1"/>
    <dgm:cxn modelId="{785DD9E9-9A42-4566-A60E-C3F7B4084D43}" type="presParOf" srcId="{21CB7981-C837-4179-94EB-324E82FB2073}" destId="{8A272D54-A09B-4398-81D1-A78B55FE2C3C}" srcOrd="13" destOrd="0" presId="urn:microsoft.com/office/officeart/2005/8/layout/list1"/>
    <dgm:cxn modelId="{C291390F-21B9-42E7-B6AB-85CE06EDEA16}" type="presParOf" srcId="{21CB7981-C837-4179-94EB-324E82FB2073}" destId="{BAC0EFFE-B86C-48DB-AC7F-1C7D7020BCB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CBF0E2-E58C-4756-AD9E-ED2A393C5E54}"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3AA4FFB9-D951-44D3-B690-C0CEE40025D2}">
      <dgm:prSet/>
      <dgm:spPr/>
      <dgm:t>
        <a:bodyPr/>
        <a:lstStyle/>
        <a:p>
          <a:r>
            <a:rPr lang="en-GB" b="0"/>
            <a:t>Keep it simple</a:t>
          </a:r>
          <a:endParaRPr lang="en-US"/>
        </a:p>
      </dgm:t>
    </dgm:pt>
    <dgm:pt modelId="{282BAF44-D783-456E-B546-61E590DBC856}" type="parTrans" cxnId="{DF99BE67-525F-4111-9903-336DA29842B0}">
      <dgm:prSet/>
      <dgm:spPr/>
      <dgm:t>
        <a:bodyPr/>
        <a:lstStyle/>
        <a:p>
          <a:endParaRPr lang="en-US"/>
        </a:p>
      </dgm:t>
    </dgm:pt>
    <dgm:pt modelId="{DACE63EB-C54B-44AA-9969-FD86AFA5DD6B}" type="sibTrans" cxnId="{DF99BE67-525F-4111-9903-336DA29842B0}">
      <dgm:prSet/>
      <dgm:spPr/>
      <dgm:t>
        <a:bodyPr/>
        <a:lstStyle/>
        <a:p>
          <a:endParaRPr lang="en-US"/>
        </a:p>
      </dgm:t>
    </dgm:pt>
    <dgm:pt modelId="{88B2B647-11B0-4E82-9CF9-00BFFD81C9CA}">
      <dgm:prSet/>
      <dgm:spPr/>
      <dgm:t>
        <a:bodyPr/>
        <a:lstStyle/>
        <a:p>
          <a:r>
            <a:rPr lang="en-GB" b="0"/>
            <a:t>Up to date</a:t>
          </a:r>
          <a:endParaRPr lang="en-US"/>
        </a:p>
      </dgm:t>
    </dgm:pt>
    <dgm:pt modelId="{54BF6817-8DAB-4D32-9CE8-48282CCF78EB}" type="parTrans" cxnId="{A5143BBE-6CFE-48D5-AA63-EEFE45992CF8}">
      <dgm:prSet/>
      <dgm:spPr/>
      <dgm:t>
        <a:bodyPr/>
        <a:lstStyle/>
        <a:p>
          <a:endParaRPr lang="en-US"/>
        </a:p>
      </dgm:t>
    </dgm:pt>
    <dgm:pt modelId="{B6E32B0F-8C32-41D1-9E48-6B46F9DD2BC9}" type="sibTrans" cxnId="{A5143BBE-6CFE-48D5-AA63-EEFE45992CF8}">
      <dgm:prSet/>
      <dgm:spPr/>
      <dgm:t>
        <a:bodyPr/>
        <a:lstStyle/>
        <a:p>
          <a:endParaRPr lang="en-US"/>
        </a:p>
      </dgm:t>
    </dgm:pt>
    <dgm:pt modelId="{DA5CBDA8-DB65-4326-AA59-2A842A6F825A}">
      <dgm:prSet/>
      <dgm:spPr/>
      <dgm:t>
        <a:bodyPr/>
        <a:lstStyle/>
        <a:p>
          <a:r>
            <a:rPr lang="en-GB" b="0"/>
            <a:t>Make it resonate</a:t>
          </a:r>
          <a:endParaRPr lang="en-US"/>
        </a:p>
      </dgm:t>
    </dgm:pt>
    <dgm:pt modelId="{459F15AF-86E1-4374-A0F7-878762237188}" type="parTrans" cxnId="{47A846FD-5E0B-4FEE-BC6A-D414033CD470}">
      <dgm:prSet/>
      <dgm:spPr/>
      <dgm:t>
        <a:bodyPr/>
        <a:lstStyle/>
        <a:p>
          <a:endParaRPr lang="en-US"/>
        </a:p>
      </dgm:t>
    </dgm:pt>
    <dgm:pt modelId="{AF6599E2-D729-46F7-ADCF-CF0DF5091B78}" type="sibTrans" cxnId="{47A846FD-5E0B-4FEE-BC6A-D414033CD470}">
      <dgm:prSet/>
      <dgm:spPr/>
      <dgm:t>
        <a:bodyPr/>
        <a:lstStyle/>
        <a:p>
          <a:endParaRPr lang="en-US"/>
        </a:p>
      </dgm:t>
    </dgm:pt>
    <dgm:pt modelId="{3ED443C8-7819-4FF0-8D0C-56BB84E50654}">
      <dgm:prSet/>
      <dgm:spPr/>
      <dgm:t>
        <a:bodyPr/>
        <a:lstStyle/>
        <a:p>
          <a:r>
            <a:rPr lang="en-GB" b="0"/>
            <a:t>Don’t overwhelm</a:t>
          </a:r>
          <a:endParaRPr lang="en-US"/>
        </a:p>
      </dgm:t>
    </dgm:pt>
    <dgm:pt modelId="{BB898E73-13D9-4A8F-BE34-3A692BF8D4DB}" type="parTrans" cxnId="{0BAA211A-A3F3-4AE4-8849-3867291555F6}">
      <dgm:prSet/>
      <dgm:spPr/>
      <dgm:t>
        <a:bodyPr/>
        <a:lstStyle/>
        <a:p>
          <a:endParaRPr lang="en-US"/>
        </a:p>
      </dgm:t>
    </dgm:pt>
    <dgm:pt modelId="{8FF0077C-43FE-4E90-A1AA-9D974E32D1DB}" type="sibTrans" cxnId="{0BAA211A-A3F3-4AE4-8849-3867291555F6}">
      <dgm:prSet/>
      <dgm:spPr/>
      <dgm:t>
        <a:bodyPr/>
        <a:lstStyle/>
        <a:p>
          <a:endParaRPr lang="en-US"/>
        </a:p>
      </dgm:t>
    </dgm:pt>
    <dgm:pt modelId="{9ECBB92A-1C26-44F9-8D2A-3BD53594494E}">
      <dgm:prSet/>
      <dgm:spPr/>
      <dgm:t>
        <a:bodyPr/>
        <a:lstStyle/>
        <a:p>
          <a:r>
            <a:rPr lang="en-GB" b="0" dirty="0"/>
            <a:t>Incorporate data into your project’s story</a:t>
          </a:r>
          <a:endParaRPr lang="en-US" dirty="0"/>
        </a:p>
      </dgm:t>
    </dgm:pt>
    <dgm:pt modelId="{0FE7FABE-DAE4-49E9-A19A-68446C2C1074}" type="parTrans" cxnId="{32B58F60-10FE-4162-B5E1-1843C1F452A4}">
      <dgm:prSet/>
      <dgm:spPr/>
      <dgm:t>
        <a:bodyPr/>
        <a:lstStyle/>
        <a:p>
          <a:endParaRPr lang="en-US"/>
        </a:p>
      </dgm:t>
    </dgm:pt>
    <dgm:pt modelId="{42AA2365-4D61-4961-AC8B-2408626E2D0B}" type="sibTrans" cxnId="{32B58F60-10FE-4162-B5E1-1843C1F452A4}">
      <dgm:prSet/>
      <dgm:spPr/>
      <dgm:t>
        <a:bodyPr/>
        <a:lstStyle/>
        <a:p>
          <a:endParaRPr lang="en-US"/>
        </a:p>
      </dgm:t>
    </dgm:pt>
    <dgm:pt modelId="{BB0CA007-2A5E-4367-933A-3BF9ABEB5C05}">
      <dgm:prSet/>
      <dgm:spPr/>
      <dgm:t>
        <a:bodyPr/>
        <a:lstStyle/>
        <a:p>
          <a:r>
            <a:rPr lang="en-US" dirty="0"/>
            <a:t>Inspire HOPE</a:t>
          </a:r>
        </a:p>
      </dgm:t>
    </dgm:pt>
    <dgm:pt modelId="{38D5EF5C-0A13-494C-B095-34B2F3E18491}" type="parTrans" cxnId="{988DE0DD-A26E-41BC-A48F-F570286A4DA7}">
      <dgm:prSet/>
      <dgm:spPr/>
      <dgm:t>
        <a:bodyPr/>
        <a:lstStyle/>
        <a:p>
          <a:endParaRPr lang="en-GB"/>
        </a:p>
      </dgm:t>
    </dgm:pt>
    <dgm:pt modelId="{263B65F4-BCFC-474F-B80B-FEE80FEF3EBB}" type="sibTrans" cxnId="{988DE0DD-A26E-41BC-A48F-F570286A4DA7}">
      <dgm:prSet/>
      <dgm:spPr/>
      <dgm:t>
        <a:bodyPr/>
        <a:lstStyle/>
        <a:p>
          <a:endParaRPr lang="en-GB"/>
        </a:p>
      </dgm:t>
    </dgm:pt>
    <dgm:pt modelId="{9C3EE20A-0E96-43A2-938D-F2DC6CA769C8}" type="pres">
      <dgm:prSet presAssocID="{B1CBF0E2-E58C-4756-AD9E-ED2A393C5E54}" presName="linear" presStyleCnt="0">
        <dgm:presLayoutVars>
          <dgm:animLvl val="lvl"/>
          <dgm:resizeHandles val="exact"/>
        </dgm:presLayoutVars>
      </dgm:prSet>
      <dgm:spPr/>
    </dgm:pt>
    <dgm:pt modelId="{4684BB91-1B39-4DD1-BD32-811CD8920F7A}" type="pres">
      <dgm:prSet presAssocID="{3AA4FFB9-D951-44D3-B690-C0CEE40025D2}" presName="parentText" presStyleLbl="node1" presStyleIdx="0" presStyleCnt="6">
        <dgm:presLayoutVars>
          <dgm:chMax val="0"/>
          <dgm:bulletEnabled val="1"/>
        </dgm:presLayoutVars>
      </dgm:prSet>
      <dgm:spPr/>
    </dgm:pt>
    <dgm:pt modelId="{E5BAECC9-6D92-4DA7-BC08-57D765315219}" type="pres">
      <dgm:prSet presAssocID="{DACE63EB-C54B-44AA-9969-FD86AFA5DD6B}" presName="spacer" presStyleCnt="0"/>
      <dgm:spPr/>
    </dgm:pt>
    <dgm:pt modelId="{7E823753-259F-44A7-8E8A-54DA1BACDDFE}" type="pres">
      <dgm:prSet presAssocID="{88B2B647-11B0-4E82-9CF9-00BFFD81C9CA}" presName="parentText" presStyleLbl="node1" presStyleIdx="1" presStyleCnt="6">
        <dgm:presLayoutVars>
          <dgm:chMax val="0"/>
          <dgm:bulletEnabled val="1"/>
        </dgm:presLayoutVars>
      </dgm:prSet>
      <dgm:spPr/>
    </dgm:pt>
    <dgm:pt modelId="{6A8BD9EB-87AE-462B-A032-F6FC4E892680}" type="pres">
      <dgm:prSet presAssocID="{B6E32B0F-8C32-41D1-9E48-6B46F9DD2BC9}" presName="spacer" presStyleCnt="0"/>
      <dgm:spPr/>
    </dgm:pt>
    <dgm:pt modelId="{AF6B66AD-0214-4003-9760-0DABB11282FE}" type="pres">
      <dgm:prSet presAssocID="{DA5CBDA8-DB65-4326-AA59-2A842A6F825A}" presName="parentText" presStyleLbl="node1" presStyleIdx="2" presStyleCnt="6">
        <dgm:presLayoutVars>
          <dgm:chMax val="0"/>
          <dgm:bulletEnabled val="1"/>
        </dgm:presLayoutVars>
      </dgm:prSet>
      <dgm:spPr/>
    </dgm:pt>
    <dgm:pt modelId="{0FFBDC1D-AB1F-428B-B52F-64127FA68845}" type="pres">
      <dgm:prSet presAssocID="{AF6599E2-D729-46F7-ADCF-CF0DF5091B78}" presName="spacer" presStyleCnt="0"/>
      <dgm:spPr/>
    </dgm:pt>
    <dgm:pt modelId="{37BEA38B-0E8C-443D-AAA2-908C48208CD2}" type="pres">
      <dgm:prSet presAssocID="{3ED443C8-7819-4FF0-8D0C-56BB84E50654}" presName="parentText" presStyleLbl="node1" presStyleIdx="3" presStyleCnt="6">
        <dgm:presLayoutVars>
          <dgm:chMax val="0"/>
          <dgm:bulletEnabled val="1"/>
        </dgm:presLayoutVars>
      </dgm:prSet>
      <dgm:spPr/>
    </dgm:pt>
    <dgm:pt modelId="{A2474027-E072-49A4-8EEC-865F4F4B32C1}" type="pres">
      <dgm:prSet presAssocID="{8FF0077C-43FE-4E90-A1AA-9D974E32D1DB}" presName="spacer" presStyleCnt="0"/>
      <dgm:spPr/>
    </dgm:pt>
    <dgm:pt modelId="{2A4E616D-8DF1-4B89-8BC9-B05464FAADC2}" type="pres">
      <dgm:prSet presAssocID="{9ECBB92A-1C26-44F9-8D2A-3BD53594494E}" presName="parentText" presStyleLbl="node1" presStyleIdx="4" presStyleCnt="6">
        <dgm:presLayoutVars>
          <dgm:chMax val="0"/>
          <dgm:bulletEnabled val="1"/>
        </dgm:presLayoutVars>
      </dgm:prSet>
      <dgm:spPr/>
    </dgm:pt>
    <dgm:pt modelId="{35CE9CF9-81D4-415C-9140-F53D83489D8D}" type="pres">
      <dgm:prSet presAssocID="{42AA2365-4D61-4961-AC8B-2408626E2D0B}" presName="spacer" presStyleCnt="0"/>
      <dgm:spPr/>
    </dgm:pt>
    <dgm:pt modelId="{4600A422-5DF1-4B39-A54A-80DD0B48080B}" type="pres">
      <dgm:prSet presAssocID="{BB0CA007-2A5E-4367-933A-3BF9ABEB5C05}" presName="parentText" presStyleLbl="node1" presStyleIdx="5" presStyleCnt="6">
        <dgm:presLayoutVars>
          <dgm:chMax val="0"/>
          <dgm:bulletEnabled val="1"/>
        </dgm:presLayoutVars>
      </dgm:prSet>
      <dgm:spPr/>
    </dgm:pt>
  </dgm:ptLst>
  <dgm:cxnLst>
    <dgm:cxn modelId="{0BAA211A-A3F3-4AE4-8849-3867291555F6}" srcId="{B1CBF0E2-E58C-4756-AD9E-ED2A393C5E54}" destId="{3ED443C8-7819-4FF0-8D0C-56BB84E50654}" srcOrd="3" destOrd="0" parTransId="{BB898E73-13D9-4A8F-BE34-3A692BF8D4DB}" sibTransId="{8FF0077C-43FE-4E90-A1AA-9D974E32D1DB}"/>
    <dgm:cxn modelId="{2F5BED28-05CD-43CD-9ADF-B87FDCD44906}" type="presOf" srcId="{88B2B647-11B0-4E82-9CF9-00BFFD81C9CA}" destId="{7E823753-259F-44A7-8E8A-54DA1BACDDFE}" srcOrd="0" destOrd="0" presId="urn:microsoft.com/office/officeart/2005/8/layout/vList2"/>
    <dgm:cxn modelId="{32B58F60-10FE-4162-B5E1-1843C1F452A4}" srcId="{B1CBF0E2-E58C-4756-AD9E-ED2A393C5E54}" destId="{9ECBB92A-1C26-44F9-8D2A-3BD53594494E}" srcOrd="4" destOrd="0" parTransId="{0FE7FABE-DAE4-49E9-A19A-68446C2C1074}" sibTransId="{42AA2365-4D61-4961-AC8B-2408626E2D0B}"/>
    <dgm:cxn modelId="{DF99BE67-525F-4111-9903-336DA29842B0}" srcId="{B1CBF0E2-E58C-4756-AD9E-ED2A393C5E54}" destId="{3AA4FFB9-D951-44D3-B690-C0CEE40025D2}" srcOrd="0" destOrd="0" parTransId="{282BAF44-D783-456E-B546-61E590DBC856}" sibTransId="{DACE63EB-C54B-44AA-9969-FD86AFA5DD6B}"/>
    <dgm:cxn modelId="{6C332858-2DBE-42EE-B01F-4C458792EBAF}" type="presOf" srcId="{B1CBF0E2-E58C-4756-AD9E-ED2A393C5E54}" destId="{9C3EE20A-0E96-43A2-938D-F2DC6CA769C8}" srcOrd="0" destOrd="0" presId="urn:microsoft.com/office/officeart/2005/8/layout/vList2"/>
    <dgm:cxn modelId="{C18D8658-E2FD-4C34-95A5-AFAD0B23A569}" type="presOf" srcId="{3AA4FFB9-D951-44D3-B690-C0CEE40025D2}" destId="{4684BB91-1B39-4DD1-BD32-811CD8920F7A}" srcOrd="0" destOrd="0" presId="urn:microsoft.com/office/officeart/2005/8/layout/vList2"/>
    <dgm:cxn modelId="{16CB2485-69E0-4AF4-8AE0-77BF7FD1AC9F}" type="presOf" srcId="{3ED443C8-7819-4FF0-8D0C-56BB84E50654}" destId="{37BEA38B-0E8C-443D-AAA2-908C48208CD2}" srcOrd="0" destOrd="0" presId="urn:microsoft.com/office/officeart/2005/8/layout/vList2"/>
    <dgm:cxn modelId="{A5143BBE-6CFE-48D5-AA63-EEFE45992CF8}" srcId="{B1CBF0E2-E58C-4756-AD9E-ED2A393C5E54}" destId="{88B2B647-11B0-4E82-9CF9-00BFFD81C9CA}" srcOrd="1" destOrd="0" parTransId="{54BF6817-8DAB-4D32-9CE8-48282CCF78EB}" sibTransId="{B6E32B0F-8C32-41D1-9E48-6B46F9DD2BC9}"/>
    <dgm:cxn modelId="{90497EC1-C433-49FB-943B-36B5223BDC97}" type="presOf" srcId="{BB0CA007-2A5E-4367-933A-3BF9ABEB5C05}" destId="{4600A422-5DF1-4B39-A54A-80DD0B48080B}" srcOrd="0" destOrd="0" presId="urn:microsoft.com/office/officeart/2005/8/layout/vList2"/>
    <dgm:cxn modelId="{35E4AFC5-F05D-47DB-9B24-F99011B2B5CF}" type="presOf" srcId="{DA5CBDA8-DB65-4326-AA59-2A842A6F825A}" destId="{AF6B66AD-0214-4003-9760-0DABB11282FE}" srcOrd="0" destOrd="0" presId="urn:microsoft.com/office/officeart/2005/8/layout/vList2"/>
    <dgm:cxn modelId="{988DE0DD-A26E-41BC-A48F-F570286A4DA7}" srcId="{B1CBF0E2-E58C-4756-AD9E-ED2A393C5E54}" destId="{BB0CA007-2A5E-4367-933A-3BF9ABEB5C05}" srcOrd="5" destOrd="0" parTransId="{38D5EF5C-0A13-494C-B095-34B2F3E18491}" sibTransId="{263B65F4-BCFC-474F-B80B-FEE80FEF3EBB}"/>
    <dgm:cxn modelId="{078C00F7-5FD8-411F-B2EA-4DC5D82E70BC}" type="presOf" srcId="{9ECBB92A-1C26-44F9-8D2A-3BD53594494E}" destId="{2A4E616D-8DF1-4B89-8BC9-B05464FAADC2}" srcOrd="0" destOrd="0" presId="urn:microsoft.com/office/officeart/2005/8/layout/vList2"/>
    <dgm:cxn modelId="{47A846FD-5E0B-4FEE-BC6A-D414033CD470}" srcId="{B1CBF0E2-E58C-4756-AD9E-ED2A393C5E54}" destId="{DA5CBDA8-DB65-4326-AA59-2A842A6F825A}" srcOrd="2" destOrd="0" parTransId="{459F15AF-86E1-4374-A0F7-878762237188}" sibTransId="{AF6599E2-D729-46F7-ADCF-CF0DF5091B78}"/>
    <dgm:cxn modelId="{D3BDE638-E9B4-46D1-8F0D-0E5729D32DA1}" type="presParOf" srcId="{9C3EE20A-0E96-43A2-938D-F2DC6CA769C8}" destId="{4684BB91-1B39-4DD1-BD32-811CD8920F7A}" srcOrd="0" destOrd="0" presId="urn:microsoft.com/office/officeart/2005/8/layout/vList2"/>
    <dgm:cxn modelId="{953CCACD-1045-4E62-8260-D9F0A426EF39}" type="presParOf" srcId="{9C3EE20A-0E96-43A2-938D-F2DC6CA769C8}" destId="{E5BAECC9-6D92-4DA7-BC08-57D765315219}" srcOrd="1" destOrd="0" presId="urn:microsoft.com/office/officeart/2005/8/layout/vList2"/>
    <dgm:cxn modelId="{367CDC8B-5B27-4511-87FF-A420E8196751}" type="presParOf" srcId="{9C3EE20A-0E96-43A2-938D-F2DC6CA769C8}" destId="{7E823753-259F-44A7-8E8A-54DA1BACDDFE}" srcOrd="2" destOrd="0" presId="urn:microsoft.com/office/officeart/2005/8/layout/vList2"/>
    <dgm:cxn modelId="{9B1A31C8-D644-4440-A7D5-77A0D326DDE3}" type="presParOf" srcId="{9C3EE20A-0E96-43A2-938D-F2DC6CA769C8}" destId="{6A8BD9EB-87AE-462B-A032-F6FC4E892680}" srcOrd="3" destOrd="0" presId="urn:microsoft.com/office/officeart/2005/8/layout/vList2"/>
    <dgm:cxn modelId="{C41D1EFF-F6F8-47CF-BBDF-B2CAC2D7106E}" type="presParOf" srcId="{9C3EE20A-0E96-43A2-938D-F2DC6CA769C8}" destId="{AF6B66AD-0214-4003-9760-0DABB11282FE}" srcOrd="4" destOrd="0" presId="urn:microsoft.com/office/officeart/2005/8/layout/vList2"/>
    <dgm:cxn modelId="{0F019888-5C37-41FE-BB63-7D6E71B49903}" type="presParOf" srcId="{9C3EE20A-0E96-43A2-938D-F2DC6CA769C8}" destId="{0FFBDC1D-AB1F-428B-B52F-64127FA68845}" srcOrd="5" destOrd="0" presId="urn:microsoft.com/office/officeart/2005/8/layout/vList2"/>
    <dgm:cxn modelId="{0858A640-D485-4165-935F-779FC164B7DE}" type="presParOf" srcId="{9C3EE20A-0E96-43A2-938D-F2DC6CA769C8}" destId="{37BEA38B-0E8C-443D-AAA2-908C48208CD2}" srcOrd="6" destOrd="0" presId="urn:microsoft.com/office/officeart/2005/8/layout/vList2"/>
    <dgm:cxn modelId="{535967F0-8F17-4E2F-8C1D-B516A9C99714}" type="presParOf" srcId="{9C3EE20A-0E96-43A2-938D-F2DC6CA769C8}" destId="{A2474027-E072-49A4-8EEC-865F4F4B32C1}" srcOrd="7" destOrd="0" presId="urn:microsoft.com/office/officeart/2005/8/layout/vList2"/>
    <dgm:cxn modelId="{6BE263FF-4CEB-445F-A247-113328F592B4}" type="presParOf" srcId="{9C3EE20A-0E96-43A2-938D-F2DC6CA769C8}" destId="{2A4E616D-8DF1-4B89-8BC9-B05464FAADC2}" srcOrd="8" destOrd="0" presId="urn:microsoft.com/office/officeart/2005/8/layout/vList2"/>
    <dgm:cxn modelId="{789325EB-2035-495A-8049-5A03C751E8FA}" type="presParOf" srcId="{9C3EE20A-0E96-43A2-938D-F2DC6CA769C8}" destId="{35CE9CF9-81D4-415C-9140-F53D83489D8D}" srcOrd="9" destOrd="0" presId="urn:microsoft.com/office/officeart/2005/8/layout/vList2"/>
    <dgm:cxn modelId="{E7C6DD41-8D66-44D9-9A3E-904967B36F98}" type="presParOf" srcId="{9C3EE20A-0E96-43A2-938D-F2DC6CA769C8}" destId="{4600A422-5DF1-4B39-A54A-80DD0B48080B}"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3F82-7BC6-4177-BA37-B2AF97C49BAB}">
      <dsp:nvSpPr>
        <dsp:cNvPr id="0" name=""/>
        <dsp:cNvSpPr/>
      </dsp:nvSpPr>
      <dsp:spPr>
        <a:xfrm>
          <a:off x="599461" y="744"/>
          <a:ext cx="2451757" cy="14710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b="0" kern="1200"/>
            <a:t>What is data</a:t>
          </a:r>
          <a:endParaRPr lang="en-US" sz="3900" kern="1200"/>
        </a:p>
      </dsp:txBody>
      <dsp:txXfrm>
        <a:off x="642547" y="43830"/>
        <a:ext cx="2365585" cy="1384882"/>
      </dsp:txXfrm>
    </dsp:sp>
    <dsp:sp modelId="{341B32E3-432E-4CD0-8FD0-9EC2287B1134}">
      <dsp:nvSpPr>
        <dsp:cNvPr id="0" name=""/>
        <dsp:cNvSpPr/>
      </dsp:nvSpPr>
      <dsp:spPr>
        <a:xfrm>
          <a:off x="3266973" y="432253"/>
          <a:ext cx="519772" cy="608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266973" y="553860"/>
        <a:ext cx="363840" cy="364821"/>
      </dsp:txXfrm>
    </dsp:sp>
    <dsp:sp modelId="{AA54ED96-D9A0-480B-80FC-A6EEA001B54E}">
      <dsp:nvSpPr>
        <dsp:cNvPr id="0" name=""/>
        <dsp:cNvSpPr/>
      </dsp:nvSpPr>
      <dsp:spPr>
        <a:xfrm>
          <a:off x="4031921" y="744"/>
          <a:ext cx="2451757" cy="14710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b="0" kern="1200"/>
            <a:t>Why use data</a:t>
          </a:r>
          <a:endParaRPr lang="en-US" sz="3900" kern="1200"/>
        </a:p>
      </dsp:txBody>
      <dsp:txXfrm>
        <a:off x="4075007" y="43830"/>
        <a:ext cx="2365585" cy="1384882"/>
      </dsp:txXfrm>
    </dsp:sp>
    <dsp:sp modelId="{AA10F253-ADE2-4AAC-9C04-A1C3E6E1742C}">
      <dsp:nvSpPr>
        <dsp:cNvPr id="0" name=""/>
        <dsp:cNvSpPr/>
      </dsp:nvSpPr>
      <dsp:spPr>
        <a:xfrm>
          <a:off x="6699433" y="432253"/>
          <a:ext cx="519772" cy="608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699433" y="553860"/>
        <a:ext cx="363840" cy="364821"/>
      </dsp:txXfrm>
    </dsp:sp>
    <dsp:sp modelId="{FA938EA3-92C1-422B-B858-C06752CA785A}">
      <dsp:nvSpPr>
        <dsp:cNvPr id="0" name=""/>
        <dsp:cNvSpPr/>
      </dsp:nvSpPr>
      <dsp:spPr>
        <a:xfrm>
          <a:off x="7464381" y="744"/>
          <a:ext cx="2451757" cy="14710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b="0" kern="1200"/>
            <a:t>When to use data</a:t>
          </a:r>
          <a:endParaRPr lang="en-US" sz="3900" kern="1200"/>
        </a:p>
      </dsp:txBody>
      <dsp:txXfrm>
        <a:off x="7507467" y="43830"/>
        <a:ext cx="2365585" cy="1384882"/>
      </dsp:txXfrm>
    </dsp:sp>
    <dsp:sp modelId="{FD952089-A897-4FD4-BC0C-B2E2DCD99549}">
      <dsp:nvSpPr>
        <dsp:cNvPr id="0" name=""/>
        <dsp:cNvSpPr/>
      </dsp:nvSpPr>
      <dsp:spPr>
        <a:xfrm rot="5400000">
          <a:off x="8430373" y="1643421"/>
          <a:ext cx="519772" cy="608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5400000">
        <a:off x="8507849" y="1687552"/>
        <a:ext cx="364821" cy="363840"/>
      </dsp:txXfrm>
    </dsp:sp>
    <dsp:sp modelId="{598F768F-0AD2-48D8-B230-AEF7918F0CA3}">
      <dsp:nvSpPr>
        <dsp:cNvPr id="0" name=""/>
        <dsp:cNvSpPr/>
      </dsp:nvSpPr>
      <dsp:spPr>
        <a:xfrm>
          <a:off x="7464381" y="2452501"/>
          <a:ext cx="2451757" cy="14710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b="0" kern="1200" dirty="0"/>
            <a:t>How to use data</a:t>
          </a:r>
          <a:endParaRPr lang="en-US" sz="3900" kern="1200" dirty="0"/>
        </a:p>
      </dsp:txBody>
      <dsp:txXfrm>
        <a:off x="7507467" y="2495587"/>
        <a:ext cx="2365585" cy="1384882"/>
      </dsp:txXfrm>
    </dsp:sp>
    <dsp:sp modelId="{CD287F1A-3E08-40F7-AF0A-E0617B3E80B3}">
      <dsp:nvSpPr>
        <dsp:cNvPr id="0" name=""/>
        <dsp:cNvSpPr/>
      </dsp:nvSpPr>
      <dsp:spPr>
        <a:xfrm rot="10800000">
          <a:off x="6728854" y="2884010"/>
          <a:ext cx="519772" cy="608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10800000">
        <a:off x="6884786" y="3005617"/>
        <a:ext cx="363840" cy="364821"/>
      </dsp:txXfrm>
    </dsp:sp>
    <dsp:sp modelId="{A1D25AF5-F0FB-43CE-8E39-5176A91581B6}">
      <dsp:nvSpPr>
        <dsp:cNvPr id="0" name=""/>
        <dsp:cNvSpPr/>
      </dsp:nvSpPr>
      <dsp:spPr>
        <a:xfrm>
          <a:off x="4031921" y="2452501"/>
          <a:ext cx="2451757" cy="14710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b="0" kern="1200" dirty="0"/>
            <a:t>Where to find data</a:t>
          </a:r>
          <a:endParaRPr lang="en-US" sz="3900" kern="1200" dirty="0"/>
        </a:p>
      </dsp:txBody>
      <dsp:txXfrm>
        <a:off x="4075007" y="2495587"/>
        <a:ext cx="2365585" cy="1384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A2689-E0CD-483A-9153-01F5D19CB5FB}">
      <dsp:nvSpPr>
        <dsp:cNvPr id="0" name=""/>
        <dsp:cNvSpPr/>
      </dsp:nvSpPr>
      <dsp:spPr>
        <a:xfrm>
          <a:off x="3824418" y="274"/>
          <a:ext cx="1725680" cy="172568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Data can be used to answer important questions such as:</a:t>
          </a:r>
          <a:endParaRPr lang="en-US" sz="1200" kern="1200"/>
        </a:p>
      </dsp:txBody>
      <dsp:txXfrm>
        <a:off x="4255838" y="274"/>
        <a:ext cx="862840" cy="1423686"/>
      </dsp:txXfrm>
    </dsp:sp>
    <dsp:sp modelId="{B52ADD85-0EBA-406D-978C-C87F8E9229C9}">
      <dsp:nvSpPr>
        <dsp:cNvPr id="0" name=""/>
        <dsp:cNvSpPr/>
      </dsp:nvSpPr>
      <dsp:spPr>
        <a:xfrm rot="3600000">
          <a:off x="5400974" y="910499"/>
          <a:ext cx="1725680" cy="172568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0" kern="1200"/>
            <a:t>Who is in need?</a:t>
          </a:r>
          <a:endParaRPr lang="en-US" sz="1200" kern="1200"/>
        </a:p>
      </dsp:txBody>
      <dsp:txXfrm rot="-5400000">
        <a:off x="5682738" y="1266420"/>
        <a:ext cx="1423686" cy="862840"/>
      </dsp:txXfrm>
    </dsp:sp>
    <dsp:sp modelId="{A8334AEE-8123-451E-B675-F26D5E4BBC14}">
      <dsp:nvSpPr>
        <dsp:cNvPr id="0" name=""/>
        <dsp:cNvSpPr/>
      </dsp:nvSpPr>
      <dsp:spPr>
        <a:xfrm rot="7200000">
          <a:off x="5400974" y="2730950"/>
          <a:ext cx="1725680" cy="172568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0" kern="1200"/>
            <a:t>What do they need? </a:t>
          </a:r>
          <a:endParaRPr lang="en-US" sz="1200" kern="1200"/>
        </a:p>
      </dsp:txBody>
      <dsp:txXfrm rot="-5400000">
        <a:off x="5682738" y="3237869"/>
        <a:ext cx="1423686" cy="862840"/>
      </dsp:txXfrm>
    </dsp:sp>
    <dsp:sp modelId="{0CF0D997-4A35-406D-B7A2-8C362AA3217E}">
      <dsp:nvSpPr>
        <dsp:cNvPr id="0" name=""/>
        <dsp:cNvSpPr/>
      </dsp:nvSpPr>
      <dsp:spPr>
        <a:xfrm rot="10800000">
          <a:off x="3824418" y="3641175"/>
          <a:ext cx="1725680" cy="172568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0" kern="1200"/>
            <a:t>Where are they?</a:t>
          </a:r>
          <a:endParaRPr lang="en-US" sz="1200" kern="1200"/>
        </a:p>
      </dsp:txBody>
      <dsp:txXfrm rot="10800000">
        <a:off x="4255838" y="3943169"/>
        <a:ext cx="862840" cy="1423686"/>
      </dsp:txXfrm>
    </dsp:sp>
    <dsp:sp modelId="{A9AE61AB-618E-413C-9A58-356B5BA66156}">
      <dsp:nvSpPr>
        <dsp:cNvPr id="0" name=""/>
        <dsp:cNvSpPr/>
      </dsp:nvSpPr>
      <dsp:spPr>
        <a:xfrm rot="14400000">
          <a:off x="2247862" y="2730950"/>
          <a:ext cx="1725680" cy="172568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0" kern="1200" dirty="0"/>
            <a:t>How much help do they need?</a:t>
          </a:r>
          <a:endParaRPr lang="en-US" sz="1200" kern="1200" dirty="0"/>
        </a:p>
      </dsp:txBody>
      <dsp:txXfrm rot="5400000">
        <a:off x="2268092" y="3237869"/>
        <a:ext cx="1423686" cy="862840"/>
      </dsp:txXfrm>
    </dsp:sp>
    <dsp:sp modelId="{223CC9A4-A8C5-4007-A1BF-AC0F1A12ED2D}">
      <dsp:nvSpPr>
        <dsp:cNvPr id="0" name=""/>
        <dsp:cNvSpPr/>
      </dsp:nvSpPr>
      <dsp:spPr>
        <a:xfrm rot="18000000">
          <a:off x="2247862" y="910499"/>
          <a:ext cx="1725680" cy="172568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0" kern="1200"/>
            <a:t>What will the impact be if we don’t do anything?</a:t>
          </a:r>
          <a:endParaRPr lang="en-US" sz="1200" kern="1200"/>
        </a:p>
      </dsp:txBody>
      <dsp:txXfrm rot="5400000">
        <a:off x="2268092" y="1266420"/>
        <a:ext cx="1423686" cy="862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0457-23A4-406D-A02C-2CA2844A4F51}">
      <dsp:nvSpPr>
        <dsp:cNvPr id="0" name=""/>
        <dsp:cNvSpPr/>
      </dsp:nvSpPr>
      <dsp:spPr>
        <a:xfrm>
          <a:off x="0" y="625643"/>
          <a:ext cx="6263640" cy="834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16560" rIns="486128"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Age/Gender/Health/Ethnicity/income/Single</a:t>
          </a:r>
          <a:endParaRPr lang="en-US" sz="2000" kern="1200" dirty="0"/>
        </a:p>
      </dsp:txBody>
      <dsp:txXfrm>
        <a:off x="0" y="625643"/>
        <a:ext cx="6263640" cy="834750"/>
      </dsp:txXfrm>
    </dsp:sp>
    <dsp:sp modelId="{C3D7B032-3757-426A-BF37-3731EC17B06C}">
      <dsp:nvSpPr>
        <dsp:cNvPr id="0" name=""/>
        <dsp:cNvSpPr/>
      </dsp:nvSpPr>
      <dsp:spPr>
        <a:xfrm>
          <a:off x="313182" y="330443"/>
          <a:ext cx="4384548"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GB" sz="2000" b="1" kern="1200"/>
            <a:t>Who is in need</a:t>
          </a:r>
          <a:endParaRPr lang="en-US" sz="2000" kern="1200"/>
        </a:p>
      </dsp:txBody>
      <dsp:txXfrm>
        <a:off x="342003" y="359264"/>
        <a:ext cx="4326906" cy="532758"/>
      </dsp:txXfrm>
    </dsp:sp>
    <dsp:sp modelId="{D6C86E1A-D5F5-4E23-AA5D-4E10DFA7888F}">
      <dsp:nvSpPr>
        <dsp:cNvPr id="0" name=""/>
        <dsp:cNvSpPr/>
      </dsp:nvSpPr>
      <dsp:spPr>
        <a:xfrm>
          <a:off x="0" y="1863593"/>
          <a:ext cx="6263640" cy="83475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16560" rIns="486128"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Food/shelter/clothing/exercise/company</a:t>
          </a:r>
        </a:p>
      </dsp:txBody>
      <dsp:txXfrm>
        <a:off x="0" y="1863593"/>
        <a:ext cx="6263640" cy="834750"/>
      </dsp:txXfrm>
    </dsp:sp>
    <dsp:sp modelId="{7C4D0609-1BA9-4354-BF20-5CA148A49502}">
      <dsp:nvSpPr>
        <dsp:cNvPr id="0" name=""/>
        <dsp:cNvSpPr/>
      </dsp:nvSpPr>
      <dsp:spPr>
        <a:xfrm>
          <a:off x="313182" y="1568393"/>
          <a:ext cx="4384548" cy="5904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GB" sz="2000" b="1" kern="1200"/>
            <a:t>What do they need</a:t>
          </a:r>
          <a:endParaRPr lang="en-US" sz="2000" kern="1200"/>
        </a:p>
      </dsp:txBody>
      <dsp:txXfrm>
        <a:off x="342003" y="1597214"/>
        <a:ext cx="4326906" cy="532758"/>
      </dsp:txXfrm>
    </dsp:sp>
    <dsp:sp modelId="{05AFC422-F21A-48EA-B390-52A634550822}">
      <dsp:nvSpPr>
        <dsp:cNvPr id="0" name=""/>
        <dsp:cNvSpPr/>
      </dsp:nvSpPr>
      <dsp:spPr>
        <a:xfrm>
          <a:off x="0" y="3101544"/>
          <a:ext cx="6263640" cy="83475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16560" rIns="486128"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Cities/Towns/Rural</a:t>
          </a:r>
        </a:p>
      </dsp:txBody>
      <dsp:txXfrm>
        <a:off x="0" y="3101544"/>
        <a:ext cx="6263640" cy="834750"/>
      </dsp:txXfrm>
    </dsp:sp>
    <dsp:sp modelId="{6DFA5D46-1FEF-4DC7-99A0-80B0D007348E}">
      <dsp:nvSpPr>
        <dsp:cNvPr id="0" name=""/>
        <dsp:cNvSpPr/>
      </dsp:nvSpPr>
      <dsp:spPr>
        <a:xfrm>
          <a:off x="313182" y="2806343"/>
          <a:ext cx="4384548" cy="5904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GB" sz="2000" b="1" kern="1200"/>
            <a:t>Where are they</a:t>
          </a:r>
          <a:endParaRPr lang="en-US" sz="2000" kern="1200"/>
        </a:p>
      </dsp:txBody>
      <dsp:txXfrm>
        <a:off x="342003" y="2835164"/>
        <a:ext cx="4326906" cy="532758"/>
      </dsp:txXfrm>
    </dsp:sp>
    <dsp:sp modelId="{BAC0EFFE-B86C-48DB-AC7F-1C7D7020BCBB}">
      <dsp:nvSpPr>
        <dsp:cNvPr id="0" name=""/>
        <dsp:cNvSpPr/>
      </dsp:nvSpPr>
      <dsp:spPr>
        <a:xfrm>
          <a:off x="0" y="4339494"/>
          <a:ext cx="6263640" cy="8347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16560" rIns="486128"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Wellbeing/Physical and Mental Health</a:t>
          </a:r>
        </a:p>
      </dsp:txBody>
      <dsp:txXfrm>
        <a:off x="0" y="4339494"/>
        <a:ext cx="6263640" cy="834750"/>
      </dsp:txXfrm>
    </dsp:sp>
    <dsp:sp modelId="{22C49732-7FA6-451E-9049-03AD041DCABF}">
      <dsp:nvSpPr>
        <dsp:cNvPr id="0" name=""/>
        <dsp:cNvSpPr/>
      </dsp:nvSpPr>
      <dsp:spPr>
        <a:xfrm>
          <a:off x="313182" y="4044294"/>
          <a:ext cx="4384548" cy="590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GB" sz="2000" b="1" kern="1200" dirty="0"/>
            <a:t>What will the impact  be  if we do nothing?</a:t>
          </a:r>
          <a:endParaRPr lang="en-US" sz="2000" kern="1200" dirty="0"/>
        </a:p>
      </dsp:txBody>
      <dsp:txXfrm>
        <a:off x="342003" y="4073115"/>
        <a:ext cx="4326906"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4BB91-1B39-4DD1-BD32-811CD8920F7A}">
      <dsp:nvSpPr>
        <dsp:cNvPr id="0" name=""/>
        <dsp:cNvSpPr/>
      </dsp:nvSpPr>
      <dsp:spPr>
        <a:xfrm>
          <a:off x="0" y="58119"/>
          <a:ext cx="10515600" cy="585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kern="1200"/>
            <a:t>Keep it simple</a:t>
          </a:r>
          <a:endParaRPr lang="en-US" sz="2500" kern="1200"/>
        </a:p>
      </dsp:txBody>
      <dsp:txXfrm>
        <a:off x="28557" y="86676"/>
        <a:ext cx="10458486" cy="527886"/>
      </dsp:txXfrm>
    </dsp:sp>
    <dsp:sp modelId="{7E823753-259F-44A7-8E8A-54DA1BACDDFE}">
      <dsp:nvSpPr>
        <dsp:cNvPr id="0" name=""/>
        <dsp:cNvSpPr/>
      </dsp:nvSpPr>
      <dsp:spPr>
        <a:xfrm>
          <a:off x="0" y="715119"/>
          <a:ext cx="10515600" cy="585000"/>
        </a:xfrm>
        <a:prstGeom prst="roundRect">
          <a:avLst/>
        </a:prstGeom>
        <a:solidFill>
          <a:schemeClr val="accent5">
            <a:hueOff val="-1470669"/>
            <a:satOff val="-2046"/>
            <a:lumOff val="-78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kern="1200"/>
            <a:t>Up to date</a:t>
          </a:r>
          <a:endParaRPr lang="en-US" sz="2500" kern="1200"/>
        </a:p>
      </dsp:txBody>
      <dsp:txXfrm>
        <a:off x="28557" y="743676"/>
        <a:ext cx="10458486" cy="527886"/>
      </dsp:txXfrm>
    </dsp:sp>
    <dsp:sp modelId="{AF6B66AD-0214-4003-9760-0DABB11282FE}">
      <dsp:nvSpPr>
        <dsp:cNvPr id="0" name=""/>
        <dsp:cNvSpPr/>
      </dsp:nvSpPr>
      <dsp:spPr>
        <a:xfrm>
          <a:off x="0" y="1372119"/>
          <a:ext cx="10515600" cy="585000"/>
        </a:xfrm>
        <a:prstGeom prst="roundRect">
          <a:avLst/>
        </a:prstGeom>
        <a:solidFill>
          <a:schemeClr val="accent5">
            <a:hueOff val="-2941338"/>
            <a:satOff val="-4091"/>
            <a:lumOff val="-156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kern="1200"/>
            <a:t>Make it resonate</a:t>
          </a:r>
          <a:endParaRPr lang="en-US" sz="2500" kern="1200"/>
        </a:p>
      </dsp:txBody>
      <dsp:txXfrm>
        <a:off x="28557" y="1400676"/>
        <a:ext cx="10458486" cy="527886"/>
      </dsp:txXfrm>
    </dsp:sp>
    <dsp:sp modelId="{37BEA38B-0E8C-443D-AAA2-908C48208CD2}">
      <dsp:nvSpPr>
        <dsp:cNvPr id="0" name=""/>
        <dsp:cNvSpPr/>
      </dsp:nvSpPr>
      <dsp:spPr>
        <a:xfrm>
          <a:off x="0" y="2029119"/>
          <a:ext cx="10515600" cy="585000"/>
        </a:xfrm>
        <a:prstGeom prst="roundRect">
          <a:avLst/>
        </a:prstGeom>
        <a:solidFill>
          <a:schemeClr val="accent5">
            <a:hueOff val="-4412007"/>
            <a:satOff val="-6137"/>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kern="1200"/>
            <a:t>Don’t overwhelm</a:t>
          </a:r>
          <a:endParaRPr lang="en-US" sz="2500" kern="1200"/>
        </a:p>
      </dsp:txBody>
      <dsp:txXfrm>
        <a:off x="28557" y="2057676"/>
        <a:ext cx="10458486" cy="527886"/>
      </dsp:txXfrm>
    </dsp:sp>
    <dsp:sp modelId="{2A4E616D-8DF1-4B89-8BC9-B05464FAADC2}">
      <dsp:nvSpPr>
        <dsp:cNvPr id="0" name=""/>
        <dsp:cNvSpPr/>
      </dsp:nvSpPr>
      <dsp:spPr>
        <a:xfrm>
          <a:off x="0" y="2686119"/>
          <a:ext cx="10515600" cy="585000"/>
        </a:xfrm>
        <a:prstGeom prst="roundRect">
          <a:avLst/>
        </a:prstGeom>
        <a:solidFill>
          <a:schemeClr val="accent5">
            <a:hueOff val="-5882676"/>
            <a:satOff val="-8182"/>
            <a:lumOff val="-31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kern="1200" dirty="0"/>
            <a:t>Incorporate data into your project’s story</a:t>
          </a:r>
          <a:endParaRPr lang="en-US" sz="2500" kern="1200" dirty="0"/>
        </a:p>
      </dsp:txBody>
      <dsp:txXfrm>
        <a:off x="28557" y="2714676"/>
        <a:ext cx="10458486" cy="527886"/>
      </dsp:txXfrm>
    </dsp:sp>
    <dsp:sp modelId="{4600A422-5DF1-4B39-A54A-80DD0B48080B}">
      <dsp:nvSpPr>
        <dsp:cNvPr id="0" name=""/>
        <dsp:cNvSpPr/>
      </dsp:nvSpPr>
      <dsp:spPr>
        <a:xfrm>
          <a:off x="0" y="3343119"/>
          <a:ext cx="10515600" cy="585000"/>
        </a:xfrm>
        <a:prstGeom prst="round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Inspire HOPE</a:t>
          </a:r>
        </a:p>
      </dsp:txBody>
      <dsp:txXfrm>
        <a:off x="28557" y="3371676"/>
        <a:ext cx="10458486" cy="5278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6E1314A-DDD0-1946-B88B-DDFA459E4E25}" type="datetimeFigureOut">
              <a:rPr lang="en-US" smtClean="0"/>
              <a:t>9/27/2022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C8AD2EB-4300-EA49-847F-48EB0BDC8154}" type="slidenum">
              <a:rPr lang="en-US" smtClean="0"/>
              <a:t>‹#›</a:t>
            </a:fld>
            <a:endParaRPr lang="en-US"/>
          </a:p>
        </p:txBody>
      </p:sp>
    </p:spTree>
    <p:extLst>
      <p:ext uri="{BB962C8B-B14F-4D97-AF65-F5344CB8AC3E}">
        <p14:creationId xmlns:p14="http://schemas.microsoft.com/office/powerpoint/2010/main" val="69620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heckmystreet.co.uk/" TargetMode="External"/><Relationship Id="rId7" Type="http://schemas.openxmlformats.org/officeDocument/2006/relationships/hyperlink" Target="https://www.nomisweb.co.uk/reports/localare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omisweb.co.uk/" TargetMode="External"/><Relationship Id="rId5" Type="http://schemas.openxmlformats.org/officeDocument/2006/relationships/hyperlink" Target="https://www.findahood.com/" TargetMode="External"/><Relationship Id="rId4" Type="http://schemas.openxmlformats.org/officeDocument/2006/relationships/hyperlink" Target="https://www.uklocalarea.co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entury Gothic" panose="020B0502020202020204" pitchFamily="34" charset="0"/>
                <a:ea typeface="Arial" panose="020B0604020202020204" pitchFamily="34" charset="0"/>
              </a:rPr>
              <a:t>In this session we will explore how you can best use data to strengthen a funding application.</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b="1" dirty="0">
                <a:effectLst/>
                <a:latin typeface="Century Gothic" panose="020B0502020202020204" pitchFamily="34" charset="0"/>
                <a:ea typeface="Arial" panose="020B0604020202020204" pitchFamily="34" charset="0"/>
              </a:rPr>
              <a:t>SLIDE 2</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We will explore:</a:t>
            </a:r>
            <a:endParaRPr lang="en-GB" sz="1800" dirty="0">
              <a:effectLst/>
              <a:latin typeface="Arial" panose="020B0604020202020204" pitchFamily="34" charset="0"/>
              <a:ea typeface="Arial" panose="020B0604020202020204" pitchFamily="34" charset="0"/>
            </a:endParaRPr>
          </a:p>
          <a:p>
            <a:pPr marL="457200"/>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C8AD2EB-4300-EA49-847F-48EB0BDC8154}" type="slidenum">
              <a:rPr lang="en-US" smtClean="0"/>
              <a:t>1</a:t>
            </a:fld>
            <a:endParaRPr lang="en-US"/>
          </a:p>
        </p:txBody>
      </p:sp>
    </p:spTree>
    <p:extLst>
      <p:ext uri="{BB962C8B-B14F-4D97-AF65-F5344CB8AC3E}">
        <p14:creationId xmlns:p14="http://schemas.microsoft.com/office/powerpoint/2010/main" val="213611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496683-E031-4823-B9F3-FF64F863105F}" type="slidenum">
              <a:rPr lang="en-GB" smtClean="0"/>
              <a:t>10</a:t>
            </a:fld>
            <a:endParaRPr lang="en-GB"/>
          </a:p>
        </p:txBody>
      </p:sp>
    </p:spTree>
    <p:extLst>
      <p:ext uri="{BB962C8B-B14F-4D97-AF65-F5344CB8AC3E}">
        <p14:creationId xmlns:p14="http://schemas.microsoft.com/office/powerpoint/2010/main" val="220244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496683-E031-4823-B9F3-FF64F863105F}" type="slidenum">
              <a:rPr lang="en-GB" smtClean="0"/>
              <a:t>11</a:t>
            </a:fld>
            <a:endParaRPr lang="en-GB"/>
          </a:p>
        </p:txBody>
      </p:sp>
    </p:spTree>
    <p:extLst>
      <p:ext uri="{BB962C8B-B14F-4D97-AF65-F5344CB8AC3E}">
        <p14:creationId xmlns:p14="http://schemas.microsoft.com/office/powerpoint/2010/main" val="322003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b="1" dirty="0">
                <a:effectLst/>
                <a:latin typeface="Century Gothic" panose="020B0502020202020204" pitchFamily="34" charset="0"/>
                <a:ea typeface="Arial" panose="020B0604020202020204" pitchFamily="34" charset="0"/>
              </a:rPr>
              <a:t>SLIDE 15</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How to use data</a:t>
            </a:r>
            <a:r>
              <a:rPr lang="en-GB" sz="1800" dirty="0">
                <a:effectLst/>
                <a:latin typeface="Century Gothic" panose="020B0502020202020204" pitchFamily="34" charset="0"/>
                <a:ea typeface="Arial" panose="020B0604020202020204" pitchFamily="34" charset="0"/>
              </a:rPr>
              <a:t>?</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You now have all this information. Use it wisely. Do not through it all in lengthy paragraphs and many words to the funder. Summarise it in 2 – 3 short sentences.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Keep </a:t>
            </a:r>
            <a:r>
              <a:rPr lang="en-GB" sz="1800" b="1" dirty="0">
                <a:effectLst/>
                <a:latin typeface="Century Gothic" panose="020B0502020202020204" pitchFamily="34" charset="0"/>
                <a:ea typeface="Arial" panose="020B0604020202020204" pitchFamily="34" charset="0"/>
              </a:rPr>
              <a:t>it simple</a:t>
            </a:r>
            <a:r>
              <a:rPr lang="en-GB" sz="1800" dirty="0">
                <a:effectLst/>
                <a:latin typeface="Century Gothic" panose="020B0502020202020204" pitchFamily="34" charset="0"/>
                <a:ea typeface="Arial" panose="020B0604020202020204" pitchFamily="34" charset="0"/>
              </a:rPr>
              <a:t>. Data that fails to be informative will make it harder to communicate your message. While data is important, overwhelming your funder with data can have the opposite effect and end up being too clinical and removed from the real people at the heart of your project. </a:t>
            </a:r>
            <a:r>
              <a:rPr lang="en-GB" sz="1800" b="1" dirty="0">
                <a:effectLst/>
                <a:latin typeface="Century Gothic" panose="020B0502020202020204" pitchFamily="34" charset="0"/>
                <a:ea typeface="Arial" panose="020B0604020202020204" pitchFamily="34" charset="0"/>
              </a:rPr>
              <a:t>A balance is key.</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A good way of </a:t>
            </a:r>
            <a:r>
              <a:rPr lang="en-GB" sz="1800" b="1" dirty="0">
                <a:effectLst/>
                <a:latin typeface="Century Gothic" panose="020B0502020202020204" pitchFamily="34" charset="0"/>
                <a:ea typeface="Arial" panose="020B0604020202020204" pitchFamily="34" charset="0"/>
              </a:rPr>
              <a:t>humanising</a:t>
            </a:r>
            <a:r>
              <a:rPr lang="en-GB" sz="1800" dirty="0">
                <a:effectLst/>
                <a:latin typeface="Century Gothic" panose="020B0502020202020204" pitchFamily="34" charset="0"/>
                <a:ea typeface="Arial" panose="020B0604020202020204" pitchFamily="34" charset="0"/>
              </a:rPr>
              <a:t> data is to make it applicable to your service users. Instead of just showing data, incorporate it into your project’s story. Who are the people behind the statistics?</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Make sure your data is </a:t>
            </a:r>
            <a:r>
              <a:rPr lang="en-GB" sz="1800" b="1" dirty="0">
                <a:effectLst/>
                <a:latin typeface="Century Gothic" panose="020B0502020202020204" pitchFamily="34" charset="0"/>
                <a:ea typeface="Arial" panose="020B0604020202020204" pitchFamily="34" charset="0"/>
              </a:rPr>
              <a:t>up to date</a:t>
            </a:r>
            <a:r>
              <a:rPr lang="en-GB" sz="1800" dirty="0">
                <a:effectLst/>
                <a:latin typeface="Century Gothic" panose="020B0502020202020204" pitchFamily="34" charset="0"/>
                <a:ea typeface="Arial" panose="020B0604020202020204" pitchFamily="34" charset="0"/>
              </a:rPr>
              <a:t>. If you provide incorrect information, it will lower credibility in your proposal and also lower the credibility of your project/team. For most data sources just doing a little bit of research online can help you find out if it’s the most up to date.</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Think carefully about what data </a:t>
            </a:r>
            <a:r>
              <a:rPr lang="en-GB" sz="1800" b="1" dirty="0">
                <a:effectLst/>
                <a:latin typeface="Century Gothic" panose="020B0502020202020204" pitchFamily="34" charset="0"/>
                <a:ea typeface="Arial" panose="020B0604020202020204" pitchFamily="34" charset="0"/>
              </a:rPr>
              <a:t>will resonate</a:t>
            </a:r>
            <a:r>
              <a:rPr lang="en-GB" sz="1800" dirty="0">
                <a:effectLst/>
                <a:latin typeface="Century Gothic" panose="020B0502020202020204" pitchFamily="34" charset="0"/>
                <a:ea typeface="Arial" panose="020B0604020202020204" pitchFamily="34" charset="0"/>
              </a:rPr>
              <a:t> with your funder. Do any of your examples directly relate to their aims? As with our first point, data use should be specific and not just for the sake of using it.</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b="1" dirty="0">
                <a:effectLst/>
                <a:latin typeface="Century Gothic" panose="020B0502020202020204" pitchFamily="34" charset="0"/>
                <a:ea typeface="Arial" panose="020B0604020202020204" pitchFamily="34" charset="0"/>
              </a:rPr>
              <a:t>Don’t overwhelm</a:t>
            </a:r>
            <a:r>
              <a:rPr lang="en-GB" sz="1800" dirty="0">
                <a:effectLst/>
                <a:latin typeface="Century Gothic" panose="020B0502020202020204" pitchFamily="34" charset="0"/>
                <a:ea typeface="Arial" panose="020B0604020202020204" pitchFamily="34" charset="0"/>
              </a:rPr>
              <a:t> your funder with negative data. There will probably always be a wealth of negative data out there which demonstrates need, </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Make sure at the end of your proposal that you </a:t>
            </a:r>
            <a:r>
              <a:rPr lang="en-GB" sz="1800" b="1" dirty="0">
                <a:effectLst/>
                <a:latin typeface="Century Gothic" panose="020B0502020202020204" pitchFamily="34" charset="0"/>
                <a:ea typeface="Arial" panose="020B0604020202020204" pitchFamily="34" charset="0"/>
              </a:rPr>
              <a:t>leave them hopeful for the future</a:t>
            </a:r>
            <a:r>
              <a:rPr lang="en-GB" sz="1800" dirty="0">
                <a:effectLst/>
                <a:latin typeface="Century Gothic" panose="020B0502020202020204" pitchFamily="34" charset="0"/>
                <a:ea typeface="Arial" panose="020B0604020202020204" pitchFamily="34" charset="0"/>
              </a:rPr>
              <a:t>, not completely overwhelmed and pessimistic about the possibility of change.</a:t>
            </a:r>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63496683-E031-4823-B9F3-FF64F863105F}" type="slidenum">
              <a:rPr lang="en-GB" smtClean="0"/>
              <a:t>13</a:t>
            </a:fld>
            <a:endParaRPr lang="en-GB"/>
          </a:p>
        </p:txBody>
      </p:sp>
    </p:spTree>
    <p:extLst>
      <p:ext uri="{BB962C8B-B14F-4D97-AF65-F5344CB8AC3E}">
        <p14:creationId xmlns:p14="http://schemas.microsoft.com/office/powerpoint/2010/main" val="33131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dirty="0">
                <a:effectLst/>
                <a:latin typeface="Century Gothic" panose="020B0502020202020204" pitchFamily="34" charset="0"/>
                <a:ea typeface="Arial" panose="020B0604020202020204" pitchFamily="34" charset="0"/>
              </a:rPr>
              <a:t>1.What is data?</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200" dirty="0">
                <a:effectLst/>
                <a:latin typeface="Century Gothic" panose="020B0502020202020204" pitchFamily="34" charset="0"/>
                <a:ea typeface="Arial" panose="020B0604020202020204" pitchFamily="34" charset="0"/>
              </a:rPr>
              <a:t>2.Why we should use data in funding applications.</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200" dirty="0">
                <a:effectLst/>
                <a:latin typeface="Century Gothic" panose="020B0502020202020204" pitchFamily="34" charset="0"/>
                <a:ea typeface="Arial" panose="020B0604020202020204" pitchFamily="34" charset="0"/>
              </a:rPr>
              <a:t>3. What data do you need</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200" dirty="0">
                <a:effectLst/>
                <a:latin typeface="Century Gothic" panose="020B0502020202020204" pitchFamily="34" charset="0"/>
                <a:ea typeface="Arial" panose="020B0604020202020204" pitchFamily="34" charset="0"/>
              </a:rPr>
              <a:t>4.Where to find good data.</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200" dirty="0">
                <a:effectLst/>
                <a:latin typeface="Century Gothic" panose="020B0502020202020204" pitchFamily="34" charset="0"/>
                <a:ea typeface="Arial" panose="020B0604020202020204" pitchFamily="34" charset="0"/>
              </a:rPr>
              <a:t>5.Practical</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200" dirty="0">
                <a:effectLst/>
                <a:latin typeface="Century Gothic" panose="020B0502020202020204" pitchFamily="34" charset="0"/>
                <a:ea typeface="Arial" panose="020B0604020202020204" pitchFamily="34" charset="0"/>
              </a:rPr>
              <a:t>6.How to weave it into your application.</a:t>
            </a:r>
            <a:endParaRPr lang="en-GB" sz="1200" dirty="0">
              <a:effectLst/>
              <a:latin typeface="Arial" panose="020B0604020202020204" pitchFamily="34" charset="0"/>
              <a:ea typeface="Arial" panose="020B0604020202020204" pitchFamily="34" charset="0"/>
            </a:endParaRPr>
          </a:p>
          <a:p>
            <a:r>
              <a:rPr lang="en-GB" sz="1200" dirty="0">
                <a:effectLst/>
                <a:latin typeface="Century Gothic" panose="020B0502020202020204" pitchFamily="34" charset="0"/>
                <a:ea typeface="Arial" panose="020B0604020202020204" pitchFamily="34" charset="0"/>
              </a:rPr>
              <a:t> </a:t>
            </a:r>
            <a:endParaRPr lang="en-GB" sz="1200" dirty="0">
              <a:effectLst/>
              <a:latin typeface="Arial" panose="020B0604020202020204" pitchFamily="34" charset="0"/>
              <a:ea typeface="Arial" panose="020B0604020202020204" pitchFamily="34" charset="0"/>
            </a:endParaRPr>
          </a:p>
          <a:p>
            <a:r>
              <a:rPr lang="en-GB" sz="1200" dirty="0">
                <a:effectLst/>
                <a:latin typeface="Century Gothic" panose="020B0502020202020204" pitchFamily="34" charset="0"/>
                <a:ea typeface="Arial" panose="020B0604020202020204" pitchFamily="34" charset="0"/>
              </a:rPr>
              <a:t>We will also explore in the next session:</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200" dirty="0">
                <a:effectLst/>
                <a:latin typeface="Century Gothic" panose="020B0502020202020204" pitchFamily="34" charset="0"/>
                <a:ea typeface="Arial" panose="020B0604020202020204" pitchFamily="34" charset="0"/>
              </a:rPr>
              <a:t>What a community consultation is.</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200" dirty="0">
                <a:effectLst/>
                <a:latin typeface="Century Gothic" panose="020B0502020202020204" pitchFamily="34" charset="0"/>
                <a:ea typeface="Arial" panose="020B0604020202020204" pitchFamily="34" charset="0"/>
              </a:rPr>
              <a:t>Top tips for conducting a community consultation.</a:t>
            </a:r>
            <a:endParaRPr lang="en-GB" sz="1200" dirty="0">
              <a:effectLst/>
              <a:latin typeface="Arial" panose="020B0604020202020204" pitchFamily="34" charset="0"/>
              <a:ea typeface="Arial" panose="020B0604020202020204" pitchFamily="34" charset="0"/>
            </a:endParaRPr>
          </a:p>
          <a:p>
            <a:pPr>
              <a:lnSpc>
                <a:spcPct val="115000"/>
              </a:lnSpc>
            </a:pPr>
            <a:r>
              <a:rPr lang="en-GB" sz="1200" b="1" dirty="0">
                <a:effectLst/>
                <a:latin typeface="Century Gothic" panose="020B0502020202020204" pitchFamily="34" charset="0"/>
                <a:ea typeface="Arial" panose="020B0604020202020204" pitchFamily="34" charset="0"/>
              </a:rPr>
              <a:t> </a:t>
            </a:r>
            <a:endParaRPr lang="en-GB" sz="12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C8AD2EB-4300-EA49-847F-48EB0BDC8154}" type="slidenum">
              <a:rPr lang="en-US" smtClean="0"/>
              <a:t>2</a:t>
            </a:fld>
            <a:endParaRPr lang="en-US"/>
          </a:p>
        </p:txBody>
      </p:sp>
    </p:spTree>
    <p:extLst>
      <p:ext uri="{BB962C8B-B14F-4D97-AF65-F5344CB8AC3E}">
        <p14:creationId xmlns:p14="http://schemas.microsoft.com/office/powerpoint/2010/main" val="42624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b="1" dirty="0">
                <a:effectLst/>
                <a:latin typeface="Century Gothic" panose="020B0502020202020204" pitchFamily="34" charset="0"/>
                <a:ea typeface="Arial" panose="020B0604020202020204" pitchFamily="34" charset="0"/>
              </a:rPr>
              <a:t>SLIDE 3</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What is data</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entury Gothic" panose="020B0502020202020204" pitchFamily="34" charset="0"/>
                <a:ea typeface="Arial" panose="020B0604020202020204" pitchFamily="34" charset="0"/>
              </a:rPr>
              <a:t>The term data can sound a bit abstract and make one feel uncertain and distant if we do not know what it means. </a:t>
            </a:r>
            <a:endParaRPr lang="en-GB" sz="1800" dirty="0">
              <a:effectLst/>
              <a:latin typeface="Arial" panose="020B0604020202020204" pitchFamily="34" charset="0"/>
              <a:ea typeface="Arial" panose="020B0604020202020204" pitchFamily="34" charset="0"/>
            </a:endParaRPr>
          </a:p>
          <a:p>
            <a:r>
              <a:rPr lang="en-GB" sz="1800" b="1" dirty="0">
                <a:solidFill>
                  <a:srgbClr val="000000"/>
                </a:solidFill>
                <a:effectLst/>
                <a:latin typeface="Century Gothic" panose="020B0502020202020204" pitchFamily="34" charset="0"/>
                <a:ea typeface="Arial" panose="020B0604020202020204" pitchFamily="34" charset="0"/>
              </a:rPr>
              <a:t>Data is</a:t>
            </a:r>
            <a:r>
              <a:rPr lang="en-GB" sz="1800" b="1" dirty="0">
                <a:solidFill>
                  <a:srgbClr val="000000"/>
                </a:solidFill>
                <a:effectLst/>
                <a:latin typeface="Century Gothic" panose="020B0502020202020204" pitchFamily="34" charset="0"/>
                <a:ea typeface="Arial" panose="020B0604020202020204" pitchFamily="34" charset="0"/>
                <a:cs typeface="Calibri" panose="020F0502020204030204" pitchFamily="34" charset="0"/>
              </a:rPr>
              <a:t> a collection of facts, such as numbers, words, measurements, observations or just descriptions of things.</a:t>
            </a:r>
            <a:r>
              <a:rPr lang="en-GB" sz="1800" b="1" dirty="0">
                <a:solidFill>
                  <a:srgbClr val="000000"/>
                </a:solidFill>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Data can be </a:t>
            </a:r>
            <a:r>
              <a:rPr lang="en-GB" sz="1800" b="1" dirty="0">
                <a:effectLst/>
                <a:latin typeface="Century Gothic" panose="020B0502020202020204" pitchFamily="34" charset="0"/>
                <a:ea typeface="Arial" panose="020B0604020202020204" pitchFamily="34" charset="0"/>
              </a:rPr>
              <a:t>qualitative</a:t>
            </a:r>
            <a:r>
              <a:rPr lang="en-GB" sz="1800" dirty="0">
                <a:effectLst/>
                <a:latin typeface="Century Gothic" panose="020B0502020202020204" pitchFamily="34" charset="0"/>
                <a:ea typeface="Arial" panose="020B0604020202020204" pitchFamily="34" charset="0"/>
              </a:rPr>
              <a:t> or </a:t>
            </a:r>
            <a:r>
              <a:rPr lang="en-GB" sz="1800" b="1" dirty="0">
                <a:effectLst/>
                <a:latin typeface="Century Gothic" panose="020B0502020202020204" pitchFamily="34" charset="0"/>
                <a:ea typeface="Arial" panose="020B0604020202020204" pitchFamily="34" charset="0"/>
              </a:rPr>
              <a:t>quantitative</a:t>
            </a:r>
            <a:r>
              <a:rPr lang="en-GB" sz="1800" dirty="0">
                <a:effectLst/>
                <a:latin typeface="Century Gothic" panose="020B0502020202020204" pitchFamily="34" charset="0"/>
                <a:ea typeface="Arial" panose="020B0604020202020204" pitchFamily="34" charset="0"/>
              </a:rPr>
              <a:t>.</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Times New Roman" panose="02020603050405020304" pitchFamily="18" charset="0"/>
              </a:rPr>
              <a:t>Qualitative data is descriptive information (it </a:t>
            </a:r>
            <a:r>
              <a:rPr lang="en-GB" sz="1800" i="1" dirty="0">
                <a:effectLst/>
                <a:latin typeface="Century Gothic" panose="020B0502020202020204" pitchFamily="34" charset="0"/>
                <a:ea typeface="Times New Roman" panose="02020603050405020304" pitchFamily="18" charset="0"/>
              </a:rPr>
              <a:t>describes</a:t>
            </a:r>
            <a:r>
              <a:rPr lang="en-GB" sz="1800" dirty="0">
                <a:effectLst/>
                <a:latin typeface="Century Gothic" panose="020B0502020202020204" pitchFamily="34" charset="0"/>
                <a:ea typeface="Times New Roman" panose="02020603050405020304" pitchFamily="18" charset="0"/>
              </a:rPr>
              <a:t> something)</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Times New Roman" panose="02020603050405020304" pitchFamily="18" charset="0"/>
              </a:rPr>
              <a:t>Quantitative data is numerical information (numbers)</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solidFill>
                  <a:srgbClr val="000000"/>
                </a:solidFill>
                <a:effectLst/>
                <a:latin typeface="Century Gothic" panose="020B0502020202020204" pitchFamily="34" charset="0"/>
                <a:ea typeface="Arial" panose="020B0604020202020204" pitchFamily="34" charset="0"/>
              </a:rPr>
              <a:t>Data is a collection of values</a:t>
            </a:r>
            <a:endParaRPr lang="en-GB" sz="1800" dirty="0">
              <a:effectLst/>
              <a:latin typeface="Arial" panose="020B0604020202020204" pitchFamily="34" charset="0"/>
              <a:ea typeface="Arial" panose="020B0604020202020204" pitchFamily="34" charset="0"/>
            </a:endParaRPr>
          </a:p>
          <a:p>
            <a:r>
              <a:rPr lang="en-GB" sz="1800" dirty="0">
                <a:solidFill>
                  <a:srgbClr val="000000"/>
                </a:solidFill>
                <a:effectLst/>
                <a:latin typeface="Century Gothic" panose="020B0502020202020204" pitchFamily="34" charset="0"/>
                <a:ea typeface="Arial" panose="020B0604020202020204" pitchFamily="34" charset="0"/>
              </a:rPr>
              <a:t>Information that is processed in a way to understand</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solidFill>
                  <a:srgbClr val="000000"/>
                </a:solidFill>
                <a:effectLst/>
                <a:latin typeface="Century Gothic" panose="020B0502020202020204" pitchFamily="34" charset="0"/>
                <a:ea typeface="Arial" panose="020B0604020202020204" pitchFamily="34" charset="0"/>
              </a:rPr>
              <a:t>Today’s session is about the data as evidence for project need</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solidFill>
                  <a:srgbClr val="000000"/>
                </a:solidFill>
                <a:effectLst/>
                <a:latin typeface="Century Gothic" panose="020B0502020202020204" pitchFamily="34" charset="0"/>
                <a:ea typeface="Arial" panose="020B0604020202020204" pitchFamily="34" charset="0"/>
              </a:rPr>
              <a:t>How do we use data to evidence the need and where to find that data to proof that your project it needed.</a:t>
            </a:r>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C8AD2EB-4300-EA49-847F-48EB0BDC8154}" type="slidenum">
              <a:rPr lang="en-US" smtClean="0"/>
              <a:t>3</a:t>
            </a:fld>
            <a:endParaRPr lang="en-US"/>
          </a:p>
        </p:txBody>
      </p:sp>
    </p:spTree>
    <p:extLst>
      <p:ext uri="{BB962C8B-B14F-4D97-AF65-F5344CB8AC3E}">
        <p14:creationId xmlns:p14="http://schemas.microsoft.com/office/powerpoint/2010/main" val="235814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00000"/>
                </a:solidFill>
                <a:effectLst/>
                <a:latin typeface="Century Gothic" panose="020B0502020202020204" pitchFamily="34" charset="0"/>
                <a:ea typeface="Arial" panose="020B0604020202020204" pitchFamily="34" charset="0"/>
              </a:rPr>
              <a:t>SLIDE 4</a:t>
            </a:r>
            <a:endParaRPr lang="en-GB" sz="1800" dirty="0">
              <a:effectLst/>
              <a:latin typeface="Arial" panose="020B0604020202020204" pitchFamily="34" charset="0"/>
              <a:ea typeface="Arial" panose="020B0604020202020204" pitchFamily="34" charset="0"/>
            </a:endParaRPr>
          </a:p>
          <a:p>
            <a:r>
              <a:rPr lang="en-GB" sz="1800" b="1" dirty="0">
                <a:solidFill>
                  <a:srgbClr val="000000"/>
                </a:solidFill>
                <a:effectLst/>
                <a:latin typeface="Century Gothic" panose="020B0502020202020204" pitchFamily="34" charset="0"/>
                <a:ea typeface="Arial" panose="020B0604020202020204" pitchFamily="34" charset="0"/>
              </a:rPr>
              <a:t>Why use data</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Funders </a:t>
            </a:r>
            <a:r>
              <a:rPr lang="en-GB" sz="1800" b="1" dirty="0">
                <a:effectLst/>
                <a:latin typeface="Century Gothic" panose="020B0502020202020204" pitchFamily="34" charset="0"/>
                <a:ea typeface="Arial" panose="020B0604020202020204" pitchFamily="34" charset="0"/>
              </a:rPr>
              <a:t>connect</a:t>
            </a:r>
            <a:r>
              <a:rPr lang="en-GB" sz="1800" dirty="0">
                <a:effectLst/>
                <a:latin typeface="Century Gothic" panose="020B0502020202020204" pitchFamily="34" charset="0"/>
                <a:ea typeface="Arial" panose="020B0604020202020204" pitchFamily="34" charset="0"/>
              </a:rPr>
              <a:t> with the aims/goals of your project.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We develop projects and start up social action because there is a </a:t>
            </a:r>
            <a:r>
              <a:rPr lang="en-GB" sz="1800" b="1" dirty="0">
                <a:effectLst/>
                <a:latin typeface="Century Gothic" panose="020B0502020202020204" pitchFamily="34" charset="0"/>
                <a:ea typeface="Arial" panose="020B0604020202020204" pitchFamily="34" charset="0"/>
              </a:rPr>
              <a:t>need</a:t>
            </a:r>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How do we show case there is a need – through the collection of data</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For funders it is about investing their money where they have evidence that the need is there and the money will be invested and put to use in a way that they had envisaged.</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The data we collect is show casing for the funder what the need is and why the money will be worth going to this specific project or organisation.</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Using data in your application, therefore, has </a:t>
            </a:r>
            <a:r>
              <a:rPr lang="en-GB" sz="1800" b="1" dirty="0">
                <a:effectLst/>
                <a:latin typeface="Century Gothic" panose="020B0502020202020204" pitchFamily="34" charset="0"/>
                <a:ea typeface="Arial" panose="020B0604020202020204" pitchFamily="34" charset="0"/>
              </a:rPr>
              <a:t>a persuasive</a:t>
            </a:r>
            <a:r>
              <a:rPr lang="en-GB" sz="1800" dirty="0">
                <a:effectLst/>
                <a:latin typeface="Century Gothic" panose="020B0502020202020204" pitchFamily="34" charset="0"/>
                <a:ea typeface="Arial" panose="020B0604020202020204" pitchFamily="34" charset="0"/>
              </a:rPr>
              <a:t> effect. You’re not just saying that there is a need for your project or work, you are demonstrating that through numbers, statistics, and research.</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Data also </a:t>
            </a:r>
            <a:r>
              <a:rPr lang="en-GB" sz="1800" b="1" dirty="0">
                <a:effectLst/>
                <a:latin typeface="Century Gothic" panose="020B0502020202020204" pitchFamily="34" charset="0"/>
                <a:ea typeface="Arial" panose="020B0604020202020204" pitchFamily="34" charset="0"/>
              </a:rPr>
              <a:t>reduces</a:t>
            </a:r>
            <a:r>
              <a:rPr lang="en-GB" sz="1800" dirty="0">
                <a:effectLst/>
                <a:latin typeface="Century Gothic" panose="020B0502020202020204" pitchFamily="34" charset="0"/>
                <a:ea typeface="Arial" panose="020B0604020202020204" pitchFamily="34" charset="0"/>
              </a:rPr>
              <a:t> uncertainty for funders. They process hundreds if not thousands of applications and so you want to make it as easy as possible for them to see your project as a safe pair of hands.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By </a:t>
            </a:r>
            <a:r>
              <a:rPr lang="en-GB" sz="1800" b="1" dirty="0">
                <a:effectLst/>
                <a:latin typeface="Century Gothic" panose="020B0502020202020204" pitchFamily="34" charset="0"/>
                <a:ea typeface="Arial" panose="020B0604020202020204" pitchFamily="34" charset="0"/>
              </a:rPr>
              <a:t>demonstrating</a:t>
            </a:r>
            <a:r>
              <a:rPr lang="en-GB" sz="1800" dirty="0">
                <a:effectLst/>
                <a:latin typeface="Century Gothic" panose="020B0502020202020204" pitchFamily="34" charset="0"/>
                <a:ea typeface="Arial" panose="020B0604020202020204" pitchFamily="34" charset="0"/>
              </a:rPr>
              <a:t> the need you are giving them the confidence that their money will make a difference and the investment is sound.</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Using </a:t>
            </a:r>
            <a:r>
              <a:rPr lang="en-GB" sz="1800" b="1" dirty="0">
                <a:effectLst/>
                <a:latin typeface="Century Gothic" panose="020B0502020202020204" pitchFamily="34" charset="0"/>
                <a:ea typeface="Arial" panose="020B0604020202020204" pitchFamily="34" charset="0"/>
              </a:rPr>
              <a:t>reputable sources</a:t>
            </a:r>
            <a:r>
              <a:rPr lang="en-GB" sz="1800" dirty="0">
                <a:effectLst/>
                <a:latin typeface="Century Gothic" panose="020B0502020202020204" pitchFamily="34" charset="0"/>
                <a:ea typeface="Arial" panose="020B0604020202020204" pitchFamily="34" charset="0"/>
              </a:rPr>
              <a:t> of information adds further credibility to your proposal. It demonstrates that you’re not just speaking on your own authority but that what you’re saying is backed up by other organisations, research bodies, are statistics councils. Combining different and multiple sources of data can make this aspect even stronger</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C8AD2EB-4300-EA49-847F-48EB0BDC8154}" type="slidenum">
              <a:rPr lang="en-US" smtClean="0"/>
              <a:t>4</a:t>
            </a:fld>
            <a:endParaRPr lang="en-US"/>
          </a:p>
        </p:txBody>
      </p:sp>
    </p:spTree>
    <p:extLst>
      <p:ext uri="{BB962C8B-B14F-4D97-AF65-F5344CB8AC3E}">
        <p14:creationId xmlns:p14="http://schemas.microsoft.com/office/powerpoint/2010/main" val="209959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00000"/>
                </a:solidFill>
                <a:effectLst/>
                <a:latin typeface="Century Gothic" panose="020B0502020202020204" pitchFamily="34" charset="0"/>
                <a:ea typeface="Arial" panose="020B0604020202020204" pitchFamily="34" charset="0"/>
              </a:rPr>
              <a:t>SLIDE 5</a:t>
            </a:r>
            <a:endParaRPr lang="en-GB" sz="1800" dirty="0">
              <a:effectLst/>
              <a:latin typeface="Arial" panose="020B0604020202020204" pitchFamily="34" charset="0"/>
              <a:ea typeface="Arial" panose="020B0604020202020204" pitchFamily="34" charset="0"/>
            </a:endParaRPr>
          </a:p>
          <a:p>
            <a:r>
              <a:rPr lang="en-GB" sz="1800" b="1" dirty="0">
                <a:solidFill>
                  <a:srgbClr val="000000"/>
                </a:solidFill>
                <a:effectLst/>
                <a:latin typeface="Century Gothic" panose="020B0502020202020204" pitchFamily="34" charset="0"/>
                <a:ea typeface="Arial" panose="020B0604020202020204" pitchFamily="34" charset="0"/>
              </a:rPr>
              <a:t>Aim Well</a:t>
            </a:r>
            <a:endParaRPr lang="en-GB" sz="1800" dirty="0">
              <a:effectLst/>
              <a:latin typeface="Arial" panose="020B0604020202020204" pitchFamily="34" charset="0"/>
              <a:ea typeface="Arial" panose="020B0604020202020204" pitchFamily="34" charset="0"/>
            </a:endParaRPr>
          </a:p>
          <a:p>
            <a:r>
              <a:rPr lang="en-GB" sz="1800" dirty="0">
                <a:solidFill>
                  <a:srgbClr val="000000"/>
                </a:solidFill>
                <a:effectLst/>
                <a:latin typeface="Century Gothic" panose="020B0502020202020204" pitchFamily="34" charset="0"/>
                <a:ea typeface="Arial" panose="020B0604020202020204" pitchFamily="34" charset="0"/>
              </a:rPr>
              <a:t>When applying for funding we must demonstrate that there is a need for the project. </a:t>
            </a:r>
            <a:endParaRPr lang="en-GB" sz="1800" dirty="0">
              <a:effectLst/>
              <a:latin typeface="Arial" panose="020B0604020202020204" pitchFamily="34" charset="0"/>
              <a:ea typeface="Arial" panose="020B0604020202020204" pitchFamily="34" charset="0"/>
            </a:endParaRPr>
          </a:p>
          <a:p>
            <a:r>
              <a:rPr lang="en-GB" sz="1800" b="1" dirty="0">
                <a:solidFill>
                  <a:srgbClr val="000000"/>
                </a:solidFill>
                <a:effectLst/>
                <a:latin typeface="Century Gothic" panose="020B0502020202020204" pitchFamily="34" charset="0"/>
                <a:ea typeface="Arial" panose="020B0604020202020204" pitchFamily="34" charset="0"/>
              </a:rPr>
              <a:t>Need</a:t>
            </a:r>
            <a:r>
              <a:rPr lang="en-GB" sz="1800" dirty="0">
                <a:solidFill>
                  <a:srgbClr val="000000"/>
                </a:solidFill>
                <a:effectLst/>
                <a:latin typeface="Century Gothic" panose="020B0502020202020204" pitchFamily="34" charset="0"/>
                <a:ea typeface="Arial" panose="020B0604020202020204" pitchFamily="34" charset="0"/>
              </a:rPr>
              <a:t> demonstration is dependent </a:t>
            </a:r>
            <a:r>
              <a:rPr lang="en-GB" sz="1800" b="1" dirty="0">
                <a:solidFill>
                  <a:srgbClr val="000000"/>
                </a:solidFill>
                <a:effectLst/>
                <a:latin typeface="Century Gothic" panose="020B0502020202020204" pitchFamily="34" charset="0"/>
                <a:ea typeface="Arial" panose="020B0604020202020204" pitchFamily="34" charset="0"/>
              </a:rPr>
              <a:t>on data</a:t>
            </a:r>
            <a:r>
              <a:rPr lang="en-GB" sz="1800" dirty="0">
                <a:solidFill>
                  <a:srgbClr val="000000"/>
                </a:solidFill>
                <a:effectLst/>
                <a:latin typeface="Century Gothic" panose="020B0502020202020204" pitchFamily="34" charset="0"/>
                <a:ea typeface="Arial" panose="020B0604020202020204" pitchFamily="34" charset="0"/>
              </a:rPr>
              <a:t> gathered. </a:t>
            </a:r>
            <a:endParaRPr lang="en-GB" sz="1800" dirty="0">
              <a:effectLst/>
              <a:latin typeface="Arial" panose="020B0604020202020204" pitchFamily="34" charset="0"/>
              <a:ea typeface="Arial" panose="020B0604020202020204" pitchFamily="34" charset="0"/>
            </a:endParaRPr>
          </a:p>
          <a:p>
            <a:r>
              <a:rPr lang="en-GB" sz="1800" dirty="0">
                <a:solidFill>
                  <a:srgbClr val="000000"/>
                </a:solidFill>
                <a:effectLst/>
                <a:latin typeface="Century Gothic" panose="020B0502020202020204" pitchFamily="34" charset="0"/>
                <a:ea typeface="Arial" panose="020B0604020202020204" pitchFamily="34" charset="0"/>
              </a:rPr>
              <a:t>Having evidence of need that </a:t>
            </a:r>
            <a:r>
              <a:rPr lang="en-GB" sz="1800" b="1" dirty="0">
                <a:solidFill>
                  <a:srgbClr val="000000"/>
                </a:solidFill>
                <a:effectLst/>
                <a:latin typeface="Century Gothic" panose="020B0502020202020204" pitchFamily="34" charset="0"/>
                <a:ea typeface="Arial" panose="020B0604020202020204" pitchFamily="34" charset="0"/>
              </a:rPr>
              <a:t>aligns</a:t>
            </a:r>
            <a:r>
              <a:rPr lang="en-GB" sz="1800" dirty="0">
                <a:solidFill>
                  <a:srgbClr val="000000"/>
                </a:solidFill>
                <a:effectLst/>
                <a:latin typeface="Century Gothic" panose="020B0502020202020204" pitchFamily="34" charset="0"/>
                <a:ea typeface="Arial" panose="020B0604020202020204" pitchFamily="34" charset="0"/>
              </a:rPr>
              <a:t> with the funding aims, is what will convince the funders to consider investing.</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solidFill>
                  <a:srgbClr val="000000"/>
                </a:solidFill>
                <a:effectLst/>
                <a:latin typeface="Century Gothic" panose="020B0502020202020204" pitchFamily="34" charset="0"/>
                <a:ea typeface="Arial" panose="020B0604020202020204" pitchFamily="34" charset="0"/>
              </a:rPr>
              <a:t>At the end of the funding period there is also the expectation to finish off with a feedback report that proves the impact made by the project / activity to ensure the funder’s investment was worth it.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solidFill>
                  <a:srgbClr val="000000"/>
                </a:solidFill>
                <a:effectLst/>
                <a:latin typeface="Century Gothic" panose="020B0502020202020204" pitchFamily="34" charset="0"/>
                <a:ea typeface="Arial" panose="020B0604020202020204" pitchFamily="34" charset="0"/>
              </a:rPr>
              <a:t>Again, to do this feedback we will need data to base our findings on.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solidFill>
                  <a:srgbClr val="000000"/>
                </a:solidFill>
                <a:effectLst/>
                <a:latin typeface="Century Gothic" panose="020B0502020202020204" pitchFamily="34" charset="0"/>
                <a:ea typeface="Arial" panose="020B0604020202020204" pitchFamily="34" charset="0"/>
              </a:rPr>
              <a:t>This is then compared against the original funding aims that proves the project was a success.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solidFill>
                  <a:srgbClr val="000000"/>
                </a:solidFill>
                <a:effectLst/>
                <a:latin typeface="Century Gothic" panose="020B0502020202020204" pitchFamily="34" charset="0"/>
                <a:ea typeface="Arial" panose="020B0604020202020204" pitchFamily="34" charset="0"/>
              </a:rPr>
              <a:t>This feeds into the funder that you are a reliable organisation group in delivering projects that are needed in the community.  </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C8AD2EB-4300-EA49-847F-48EB0BDC8154}" type="slidenum">
              <a:rPr lang="en-US" smtClean="0"/>
              <a:t>5</a:t>
            </a:fld>
            <a:endParaRPr lang="en-US"/>
          </a:p>
        </p:txBody>
      </p:sp>
    </p:spTree>
    <p:extLst>
      <p:ext uri="{BB962C8B-B14F-4D97-AF65-F5344CB8AC3E}">
        <p14:creationId xmlns:p14="http://schemas.microsoft.com/office/powerpoint/2010/main" val="139614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b="1" dirty="0">
                <a:effectLst/>
                <a:latin typeface="Century Gothic" panose="020B0502020202020204" pitchFamily="34" charset="0"/>
                <a:ea typeface="Arial" panose="020B0604020202020204" pitchFamily="34" charset="0"/>
              </a:rPr>
              <a:t>SLIDE 6</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Know what you want to find out/ what data you need</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entury Gothic" panose="020B0502020202020204" pitchFamily="34" charset="0"/>
                <a:ea typeface="Arial" panose="020B0604020202020204" pitchFamily="34" charset="0"/>
              </a:rPr>
              <a:t>What exactly do you want to find out</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Who</a:t>
            </a:r>
            <a:r>
              <a:rPr lang="en-GB" sz="1800" dirty="0">
                <a:effectLst/>
                <a:latin typeface="Century Gothic" panose="020B0502020202020204" pitchFamily="34" charset="0"/>
                <a:ea typeface="Arial" panose="020B0604020202020204" pitchFamily="34" charset="0"/>
              </a:rPr>
              <a:t> are the vulnerable people in this situation likely to be needing support?</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entury Gothic" panose="020B0502020202020204" pitchFamily="34" charset="0"/>
                <a:ea typeface="Arial" panose="020B0604020202020204" pitchFamily="34" charset="0"/>
              </a:rPr>
              <a:t>Age</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entury Gothic" panose="020B0502020202020204" pitchFamily="34" charset="0"/>
                <a:ea typeface="Arial" panose="020B0604020202020204" pitchFamily="34" charset="0"/>
              </a:rPr>
              <a:t>Health</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entury Gothic" panose="020B0502020202020204" pitchFamily="34" charset="0"/>
                <a:ea typeface="Arial" panose="020B0604020202020204" pitchFamily="34" charset="0"/>
              </a:rPr>
              <a:t>Location</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Type</a:t>
            </a:r>
            <a:r>
              <a:rPr lang="en-GB" sz="1800" dirty="0">
                <a:effectLst/>
                <a:latin typeface="Century Gothic" panose="020B0502020202020204" pitchFamily="34" charset="0"/>
                <a:ea typeface="Arial" panose="020B0604020202020204" pitchFamily="34" charset="0"/>
              </a:rPr>
              <a:t> of support </a:t>
            </a:r>
            <a:r>
              <a:rPr lang="en-GB" sz="1800" dirty="0" err="1">
                <a:effectLst/>
                <a:latin typeface="Century Gothic" panose="020B0502020202020204" pitchFamily="34" charset="0"/>
                <a:ea typeface="Arial" panose="020B0604020202020204" pitchFamily="34" charset="0"/>
              </a:rPr>
              <a:t>ie</a:t>
            </a:r>
            <a:r>
              <a:rPr lang="en-GB" sz="1800" dirty="0">
                <a:effectLst/>
                <a:latin typeface="Century Gothic" panose="020B0502020202020204" pitchFamily="34" charset="0"/>
                <a:ea typeface="Arial" panose="020B0604020202020204" pitchFamily="34" charset="0"/>
              </a:rPr>
              <a:t> loneliness and food and heat</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Where</a:t>
            </a:r>
            <a:r>
              <a:rPr lang="en-GB" sz="1800" dirty="0">
                <a:effectLst/>
                <a:latin typeface="Century Gothic" panose="020B0502020202020204" pitchFamily="34" charset="0"/>
                <a:ea typeface="Arial" panose="020B0604020202020204" pitchFamily="34" charset="0"/>
              </a:rPr>
              <a:t> will you find these people</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entury Gothic" panose="020B0502020202020204" pitchFamily="34" charset="0"/>
                <a:ea typeface="Arial" panose="020B0604020202020204" pitchFamily="34" charset="0"/>
              </a:rPr>
              <a:t>Are they already linked into other services, age UK, Schools, food support groups, homeless</a:t>
            </a:r>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C8AD2EB-4300-EA49-847F-48EB0BDC8154}" type="slidenum">
              <a:rPr lang="en-US" smtClean="0"/>
              <a:t>6</a:t>
            </a:fld>
            <a:endParaRPr lang="en-US"/>
          </a:p>
        </p:txBody>
      </p:sp>
    </p:spTree>
    <p:extLst>
      <p:ext uri="{BB962C8B-B14F-4D97-AF65-F5344CB8AC3E}">
        <p14:creationId xmlns:p14="http://schemas.microsoft.com/office/powerpoint/2010/main" val="3101809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b="1" dirty="0">
                <a:effectLst/>
                <a:latin typeface="Century Gothic" panose="020B0502020202020204" pitchFamily="34" charset="0"/>
                <a:ea typeface="Arial" panose="020B0604020202020204" pitchFamily="34" charset="0"/>
              </a:rPr>
              <a:t>SLIDE 7</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Questions to be very specific – Ask the right questions</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entury Gothic" panose="020B0502020202020204" pitchFamily="34" charset="0"/>
                <a:ea typeface="Arial" panose="020B0604020202020204" pitchFamily="34" charset="0"/>
              </a:rPr>
              <a:t>Know what you want to know</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entury Gothic" panose="020B0502020202020204" pitchFamily="34" charset="0"/>
                <a:ea typeface="Arial" panose="020B0604020202020204" pitchFamily="34" charset="0"/>
              </a:rPr>
              <a:t>Know where to find the answers and how to get the information</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Data can be used to answer important questions such as:</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b="1" dirty="0">
                <a:effectLst/>
                <a:latin typeface="Century Gothic" panose="020B0502020202020204" pitchFamily="34" charset="0"/>
                <a:ea typeface="Arial" panose="020B0604020202020204" pitchFamily="34" charset="0"/>
              </a:rPr>
              <a:t>Who is in need?</a:t>
            </a:r>
            <a:r>
              <a:rPr lang="en-GB" sz="1800" dirty="0">
                <a:effectLst/>
                <a:latin typeface="Century Gothic" panose="020B0502020202020204" pitchFamily="34" charset="0"/>
                <a:ea typeface="Arial" panose="020B0604020202020204" pitchFamily="34" charset="0"/>
              </a:rPr>
              <a:t> What does the data say about your area of need, who are they? For example, is there a particular issue with </a:t>
            </a:r>
            <a:r>
              <a:rPr lang="en-GB" sz="1800" b="1" dirty="0">
                <a:effectLst/>
                <a:latin typeface="Century Gothic" panose="020B0502020202020204" pitchFamily="34" charset="0"/>
                <a:ea typeface="Arial" panose="020B0604020202020204" pitchFamily="34" charset="0"/>
              </a:rPr>
              <a:t>age-based loneliness</a:t>
            </a:r>
            <a:r>
              <a:rPr lang="en-GB" sz="1800" dirty="0">
                <a:effectLst/>
                <a:latin typeface="Century Gothic" panose="020B0502020202020204" pitchFamily="34" charset="0"/>
                <a:ea typeface="Arial" panose="020B0604020202020204" pitchFamily="34" charset="0"/>
              </a:rPr>
              <a:t>?</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b="1" dirty="0">
                <a:effectLst/>
                <a:latin typeface="Century Gothic" panose="020B0502020202020204" pitchFamily="34" charset="0"/>
                <a:ea typeface="Arial" panose="020B0604020202020204" pitchFamily="34" charset="0"/>
              </a:rPr>
              <a:t>What do they need? </a:t>
            </a:r>
            <a:r>
              <a:rPr lang="en-GB" sz="1800" dirty="0">
                <a:effectLst/>
                <a:latin typeface="Century Gothic" panose="020B0502020202020204" pitchFamily="34" charset="0"/>
                <a:ea typeface="Arial" panose="020B0604020202020204" pitchFamily="34" charset="0"/>
              </a:rPr>
              <a:t>Does the data demonstrate a deficit of a particular type of provision, e.g., food, social, exercise?</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b="1" dirty="0">
                <a:effectLst/>
                <a:latin typeface="Century Gothic" panose="020B0502020202020204" pitchFamily="34" charset="0"/>
                <a:ea typeface="Arial" panose="020B0604020202020204" pitchFamily="34" charset="0"/>
              </a:rPr>
              <a:t>Where are they?</a:t>
            </a:r>
            <a:r>
              <a:rPr lang="en-GB" sz="1800" dirty="0">
                <a:effectLst/>
                <a:latin typeface="Century Gothic" panose="020B0502020202020204" pitchFamily="34" charset="0"/>
                <a:ea typeface="Arial" panose="020B0604020202020204" pitchFamily="34" charset="0"/>
              </a:rPr>
              <a:t> Can your data demonstrate the need in your community, and therefore the particular need for your project?</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b="1" dirty="0">
                <a:effectLst/>
                <a:latin typeface="Century Gothic" panose="020B0502020202020204" pitchFamily="34" charset="0"/>
                <a:ea typeface="Arial" panose="020B0604020202020204" pitchFamily="34" charset="0"/>
              </a:rPr>
              <a:t>How much help do they need?</a:t>
            </a:r>
            <a:r>
              <a:rPr lang="en-GB" sz="1800" dirty="0">
                <a:effectLst/>
                <a:latin typeface="Century Gothic" panose="020B0502020202020204" pitchFamily="34" charset="0"/>
                <a:ea typeface="Arial" panose="020B0604020202020204" pitchFamily="34" charset="0"/>
              </a:rPr>
              <a:t> Can the data help inform the extent of work you are going to need to do, and therefore bolster your case for seeking funding?</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b="1" dirty="0">
                <a:effectLst/>
                <a:latin typeface="Century Gothic" panose="020B0502020202020204" pitchFamily="34" charset="0"/>
                <a:ea typeface="Arial" panose="020B0604020202020204" pitchFamily="34" charset="0"/>
              </a:rPr>
              <a:t>What will the impact be if we don’t do anything?</a:t>
            </a:r>
            <a:r>
              <a:rPr lang="en-GB" sz="1800" dirty="0">
                <a:effectLst/>
                <a:latin typeface="Century Gothic" panose="020B0502020202020204" pitchFamily="34" charset="0"/>
                <a:ea typeface="Arial" panose="020B0604020202020204" pitchFamily="34" charset="0"/>
              </a:rPr>
              <a:t> The data might also help you demonstrate that if nothing is done things will either stay the same or actively continue to get worse.</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r>
              <a:rPr lang="en-GB" sz="1800" u="sng" dirty="0">
                <a:effectLst/>
                <a:latin typeface="Century Gothic" panose="020B0502020202020204" pitchFamily="34" charset="0"/>
                <a:ea typeface="Arial" panose="020B0604020202020204" pitchFamily="34" charset="0"/>
              </a:rPr>
              <a:t>Consider</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Who we are</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How we live</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What we do</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Health</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Age</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Single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Income</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Crime</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Ethnicity</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 Break up to discuss</a:t>
            </a:r>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C8AD2EB-4300-EA49-847F-48EB0BDC8154}" type="slidenum">
              <a:rPr lang="en-US" smtClean="0"/>
              <a:t>7</a:t>
            </a:fld>
            <a:endParaRPr lang="en-US"/>
          </a:p>
        </p:txBody>
      </p:sp>
    </p:spTree>
    <p:extLst>
      <p:ext uri="{BB962C8B-B14F-4D97-AF65-F5344CB8AC3E}">
        <p14:creationId xmlns:p14="http://schemas.microsoft.com/office/powerpoint/2010/main" val="95393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entury Gothic" panose="020B0502020202020204" pitchFamily="34" charset="0"/>
                <a:ea typeface="Arial" panose="020B0604020202020204" pitchFamily="34" charset="0"/>
              </a:rPr>
              <a:t>SLIDE 8</a:t>
            </a:r>
            <a:endParaRPr lang="en-GB" sz="1800" dirty="0">
              <a:effectLst/>
              <a:latin typeface="Arial" panose="020B0604020202020204" pitchFamily="34" charset="0"/>
              <a:ea typeface="Arial" panose="020B0604020202020204" pitchFamily="34" charset="0"/>
            </a:endParaRPr>
          </a:p>
          <a:p>
            <a:r>
              <a:rPr lang="en-GB" sz="1800" b="1" dirty="0">
                <a:effectLst/>
                <a:latin typeface="Century Gothic" panose="020B0502020202020204" pitchFamily="34" charset="0"/>
                <a:ea typeface="Arial" panose="020B0604020202020204" pitchFamily="34" charset="0"/>
              </a:rPr>
              <a:t>Where to find data?</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There are a huge number of data sources and at the end of this presentation and in the follow up email we’ll be sharing a list of helpful links to data sources.</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b="1" dirty="0">
                <a:effectLst/>
                <a:latin typeface="Century Gothic" panose="020B0502020202020204" pitchFamily="34" charset="0"/>
                <a:ea typeface="Arial" panose="020B0604020202020204" pitchFamily="34" charset="0"/>
              </a:rPr>
              <a:t>Community Audits</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Community audits are when you go out to the local community with your own questions/surveys, conversation groups, discussions, stories of people with lived experience to gather data information about what is needed, what are the gaps and the barriers and what assets are available/ strengths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b="1" dirty="0">
                <a:effectLst/>
                <a:latin typeface="Century Gothic" panose="020B0502020202020204" pitchFamily="34" charset="0"/>
                <a:ea typeface="Arial" panose="020B0604020202020204" pitchFamily="34" charset="0"/>
              </a:rPr>
              <a:t>Community audits are basically a data mapping exercise</a:t>
            </a:r>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They help us to understand the </a:t>
            </a:r>
            <a:r>
              <a:rPr lang="en-GB" sz="1800" b="1" dirty="0">
                <a:effectLst/>
                <a:latin typeface="Century Gothic" panose="020B0502020202020204" pitchFamily="34" charset="0"/>
                <a:ea typeface="Arial" panose="020B0604020202020204" pitchFamily="34" charset="0"/>
              </a:rPr>
              <a:t>resources</a:t>
            </a:r>
            <a:r>
              <a:rPr lang="en-GB" sz="1800" dirty="0">
                <a:effectLst/>
                <a:latin typeface="Century Gothic" panose="020B0502020202020204" pitchFamily="34" charset="0"/>
                <a:ea typeface="Arial" panose="020B0604020202020204" pitchFamily="34" charset="0"/>
              </a:rPr>
              <a:t> there are within a neighbourhood or area, the possible </a:t>
            </a:r>
            <a:r>
              <a:rPr lang="en-GB" sz="1800" b="1" dirty="0">
                <a:effectLst/>
                <a:latin typeface="Century Gothic" panose="020B0502020202020204" pitchFamily="34" charset="0"/>
                <a:ea typeface="Arial" panose="020B0604020202020204" pitchFamily="34" charset="0"/>
              </a:rPr>
              <a:t>needs </a:t>
            </a:r>
            <a:r>
              <a:rPr lang="en-GB" sz="1800" dirty="0">
                <a:effectLst/>
                <a:latin typeface="Century Gothic" panose="020B0502020202020204" pitchFamily="34" charset="0"/>
                <a:ea typeface="Arial" panose="020B0604020202020204" pitchFamily="34" charset="0"/>
              </a:rPr>
              <a:t>of local people, or area of work</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and the </a:t>
            </a:r>
            <a:r>
              <a:rPr lang="en-GB" sz="1800" b="1" dirty="0">
                <a:effectLst/>
                <a:latin typeface="Century Gothic" panose="020B0502020202020204" pitchFamily="34" charset="0"/>
                <a:ea typeface="Arial" panose="020B0604020202020204" pitchFamily="34" charset="0"/>
              </a:rPr>
              <a:t>responses or services</a:t>
            </a:r>
            <a:r>
              <a:rPr lang="en-GB" sz="1800" dirty="0">
                <a:effectLst/>
                <a:latin typeface="Century Gothic" panose="020B0502020202020204" pitchFamily="34" charset="0"/>
                <a:ea typeface="Arial" panose="020B0604020202020204" pitchFamily="34" charset="0"/>
              </a:rPr>
              <a:t> we might be able to offer to address gaps or develop community life.</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There are three basic ways of undertaking a community audit or profiling exercise.</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r>
              <a:rPr lang="en-GB" sz="1800" strike="sngStrike" dirty="0">
                <a:effectLst/>
                <a:latin typeface="Century Gothic" panose="020B0502020202020204" pitchFamily="34" charset="0"/>
                <a:ea typeface="Arial" panose="020B0604020202020204" pitchFamily="34" charset="0"/>
              </a:rPr>
              <a:t>Desk-or kitchen table-based research</a:t>
            </a:r>
            <a:r>
              <a:rPr lang="en-GB" sz="1800" dirty="0">
                <a:effectLst/>
                <a:latin typeface="Century Gothic" panose="020B0502020202020204" pitchFamily="34" charset="0"/>
                <a:ea typeface="Arial" panose="020B0604020202020204" pitchFamily="34" charset="0"/>
              </a:rPr>
              <a:t>.</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Walking the streets to observe</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Talking and listening to people. This might include using questionnaires, knocking on doors and chatting with people and holding meetings or group conversations/sessions to explore different issues.</a:t>
            </a:r>
            <a:endParaRPr lang="en-GB" sz="1800" dirty="0">
              <a:effectLst/>
              <a:latin typeface="Arial" panose="020B0604020202020204" pitchFamily="34" charset="0"/>
              <a:ea typeface="Arial" panose="020B0604020202020204" pitchFamily="34" charset="0"/>
            </a:endParaRPr>
          </a:p>
          <a:p>
            <a:pPr>
              <a:spcBef>
                <a:spcPts val="1200"/>
              </a:spcBef>
            </a:pPr>
            <a:r>
              <a:rPr lang="en-GB" sz="1800" dirty="0">
                <a:effectLst/>
                <a:latin typeface="Century Gothic" panose="020B0502020202020204" pitchFamily="34" charset="0"/>
                <a:ea typeface="Arial" panose="020B0604020202020204" pitchFamily="34" charset="0"/>
              </a:rPr>
              <a:t>Do not under-estimate your own data that you collect</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Different types of desk-based community audit information portals include:</a:t>
            </a:r>
            <a:endParaRPr lang="en-GB" sz="1800" dirty="0">
              <a:effectLst/>
              <a:latin typeface="Arial" panose="020B0604020202020204" pitchFamily="34" charset="0"/>
              <a:ea typeface="Arial" panose="020B0604020202020204" pitchFamily="34" charset="0"/>
            </a:endParaRPr>
          </a:p>
          <a:p>
            <a:r>
              <a:rPr lang="en-GB" sz="1800" b="1" u="none" strike="noStrike" dirty="0" err="1">
                <a:solidFill>
                  <a:srgbClr val="003399"/>
                </a:solidFill>
                <a:effectLst/>
                <a:latin typeface="Century Gothic" panose="020B0502020202020204" pitchFamily="34" charset="0"/>
                <a:ea typeface="Arial" panose="020B0604020202020204" pitchFamily="34" charset="0"/>
                <a:cs typeface="Arial" panose="020B0604020202020204" pitchFamily="34" charset="0"/>
                <a:hlinkClick r:id="rId3"/>
              </a:rPr>
              <a:t>Checkmystreet</a:t>
            </a:r>
            <a:r>
              <a:rPr lang="en-GB" sz="1800" dirty="0">
                <a:effectLst/>
                <a:latin typeface="Century Gothic" panose="020B0502020202020204" pitchFamily="34" charset="0"/>
                <a:ea typeface="Arial" panose="020B0604020202020204" pitchFamily="34" charset="0"/>
              </a:rPr>
              <a:t>.</a:t>
            </a:r>
            <a:endParaRPr lang="en-GB" sz="1800" dirty="0">
              <a:effectLst/>
              <a:latin typeface="Arial" panose="020B0604020202020204" pitchFamily="34" charset="0"/>
              <a:ea typeface="Arial" panose="020B0604020202020204" pitchFamily="34" charset="0"/>
            </a:endParaRPr>
          </a:p>
          <a:p>
            <a:r>
              <a:rPr lang="en-GB" sz="1800" b="1" u="none" strike="noStrike" dirty="0">
                <a:solidFill>
                  <a:srgbClr val="003399"/>
                </a:solidFill>
                <a:effectLst/>
                <a:latin typeface="Century Gothic" panose="020B0502020202020204" pitchFamily="34" charset="0"/>
                <a:ea typeface="Arial" panose="020B0604020202020204" pitchFamily="34" charset="0"/>
                <a:cs typeface="Arial" panose="020B0604020202020204" pitchFamily="34" charset="0"/>
                <a:hlinkClick r:id="rId4"/>
              </a:rPr>
              <a:t>UK Local Area</a:t>
            </a:r>
            <a:endParaRPr lang="en-GB" sz="1800" dirty="0">
              <a:effectLst/>
              <a:latin typeface="Arial" panose="020B0604020202020204" pitchFamily="34" charset="0"/>
              <a:ea typeface="Arial" panose="020B0604020202020204" pitchFamily="34" charset="0"/>
            </a:endParaRPr>
          </a:p>
          <a:p>
            <a:r>
              <a:rPr lang="en-GB" sz="1800" b="1" u="none" strike="noStrike" dirty="0" err="1">
                <a:solidFill>
                  <a:srgbClr val="003399"/>
                </a:solidFill>
                <a:effectLst/>
                <a:latin typeface="Century Gothic" panose="020B0502020202020204" pitchFamily="34" charset="0"/>
                <a:ea typeface="Arial" panose="020B0604020202020204" pitchFamily="34" charset="0"/>
                <a:cs typeface="Arial" panose="020B0604020202020204" pitchFamily="34" charset="0"/>
                <a:hlinkClick r:id="rId5"/>
              </a:rPr>
              <a:t>FindaHood</a:t>
            </a:r>
            <a:endParaRPr lang="en-GB" sz="1800" dirty="0">
              <a:effectLst/>
              <a:latin typeface="Arial" panose="020B0604020202020204" pitchFamily="34" charset="0"/>
              <a:ea typeface="Arial" panose="020B0604020202020204" pitchFamily="34" charset="0"/>
            </a:endParaRPr>
          </a:p>
          <a:p>
            <a:r>
              <a:rPr lang="en-GB" sz="1800" b="1" u="none" strike="noStrike" dirty="0">
                <a:solidFill>
                  <a:srgbClr val="003399"/>
                </a:solidFill>
                <a:effectLst/>
                <a:latin typeface="Century Gothic" panose="020B0502020202020204" pitchFamily="34" charset="0"/>
                <a:ea typeface="Arial" panose="020B0604020202020204" pitchFamily="34" charset="0"/>
                <a:cs typeface="Arial" panose="020B0604020202020204" pitchFamily="34" charset="0"/>
                <a:hlinkClick r:id="rId6"/>
              </a:rPr>
              <a:t>Nomis</a:t>
            </a:r>
            <a:endParaRPr lang="en-GB" sz="1800" dirty="0">
              <a:effectLst/>
              <a:latin typeface="Arial" panose="020B0604020202020204" pitchFamily="34" charset="0"/>
              <a:ea typeface="Arial" panose="020B0604020202020204" pitchFamily="34" charset="0"/>
            </a:endParaRPr>
          </a:p>
          <a:p>
            <a:r>
              <a:rPr lang="en-GB" sz="1800" b="1" u="none" strike="noStrike" dirty="0">
                <a:solidFill>
                  <a:srgbClr val="003399"/>
                </a:solidFill>
                <a:effectLst/>
                <a:latin typeface="Century Gothic" panose="020B0502020202020204" pitchFamily="34" charset="0"/>
                <a:ea typeface="Arial" panose="020B0604020202020204" pitchFamily="34" charset="0"/>
                <a:cs typeface="Arial" panose="020B0604020202020204" pitchFamily="34" charset="0"/>
                <a:hlinkClick r:id="rId7"/>
              </a:rPr>
              <a:t>local area report</a:t>
            </a:r>
            <a:endParaRPr lang="en-GB" sz="1800" dirty="0">
              <a:effectLst/>
              <a:latin typeface="Arial" panose="020B0604020202020204" pitchFamily="34" charset="0"/>
              <a:ea typeface="Arial" panose="020B0604020202020204" pitchFamily="34" charset="0"/>
            </a:endParaRPr>
          </a:p>
          <a:p>
            <a:r>
              <a:rPr lang="en-GB" sz="1800" b="1" dirty="0">
                <a:solidFill>
                  <a:srgbClr val="003399"/>
                </a:solidFill>
                <a:effectLst/>
                <a:latin typeface="Century Gothic" panose="020B0502020202020204" pitchFamily="34" charset="0"/>
                <a:ea typeface="Arial" panose="020B0604020202020204" pitchFamily="34" charset="0"/>
                <a:cs typeface="Arial" panose="020B0604020202020204" pitchFamily="34" charset="0"/>
              </a:rPr>
              <a:t>ONS</a:t>
            </a:r>
            <a:endParaRPr lang="en-GB" sz="1800" dirty="0">
              <a:effectLst/>
              <a:latin typeface="Arial" panose="020B0604020202020204" pitchFamily="34" charset="0"/>
              <a:ea typeface="Arial" panose="020B0604020202020204" pitchFamily="34" charset="0"/>
            </a:endParaRPr>
          </a:p>
          <a:p>
            <a:r>
              <a:rPr lang="en-GB" sz="1800" b="1" dirty="0">
                <a:solidFill>
                  <a:srgbClr val="003399"/>
                </a:solidFill>
                <a:effectLst/>
                <a:latin typeface="Century Gothic" panose="020B0502020202020204" pitchFamily="34" charset="0"/>
                <a:ea typeface="Arial" panose="020B0604020202020204" pitchFamily="34" charset="0"/>
                <a:cs typeface="Arial" panose="020B0604020202020204" pitchFamily="34" charset="0"/>
              </a:rPr>
              <a:t>CUF</a:t>
            </a:r>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C8AD2EB-4300-EA49-847F-48EB0BDC8154}" type="slidenum">
              <a:rPr lang="en-US" smtClean="0"/>
              <a:t>8</a:t>
            </a:fld>
            <a:endParaRPr lang="en-US"/>
          </a:p>
        </p:txBody>
      </p:sp>
    </p:spTree>
    <p:extLst>
      <p:ext uri="{BB962C8B-B14F-4D97-AF65-F5344CB8AC3E}">
        <p14:creationId xmlns:p14="http://schemas.microsoft.com/office/powerpoint/2010/main" val="248949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entury Gothic" panose="020B0502020202020204" pitchFamily="34" charset="0"/>
                <a:ea typeface="Arial" panose="020B0604020202020204" pitchFamily="34" charset="0"/>
              </a:rPr>
              <a:t>SLIDE 12 &amp;13</a:t>
            </a:r>
            <a:endParaRPr lang="en-GB" sz="1800" dirty="0">
              <a:effectLst/>
              <a:latin typeface="Arial" panose="020B0604020202020204" pitchFamily="34" charset="0"/>
              <a:ea typeface="Arial" panose="020B0604020202020204" pitchFamily="34" charset="0"/>
            </a:endParaRPr>
          </a:p>
          <a:p>
            <a:r>
              <a:rPr lang="en-GB" sz="1800" b="1" dirty="0">
                <a:effectLst/>
                <a:latin typeface="Century Gothic" panose="020B0502020202020204" pitchFamily="34" charset="0"/>
                <a:ea typeface="Arial" panose="020B0604020202020204" pitchFamily="34" charset="0"/>
              </a:rPr>
              <a:t>CUF Portal Practical </a:t>
            </a:r>
            <a:endParaRPr lang="en-GB" sz="1800" dirty="0">
              <a:effectLst/>
              <a:latin typeface="Arial" panose="020B0604020202020204" pitchFamily="34" charset="0"/>
              <a:ea typeface="Arial" panose="020B0604020202020204" pitchFamily="34" charset="0"/>
            </a:endParaRPr>
          </a:p>
          <a:p>
            <a:r>
              <a:rPr lang="en-GB" sz="1800" dirty="0">
                <a:effectLst/>
                <a:latin typeface="Century Gothic" panose="020B0502020202020204" pitchFamily="34" charset="0"/>
                <a:ea typeface="Arial" panose="020B0604020202020204" pitchFamily="34" charset="0"/>
              </a:rPr>
              <a:t>Let use the CUF data comparison tool to look at the poverty comparison of your local are versus national levels</a:t>
            </a:r>
            <a:endParaRPr lang="en-GB"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entury Gothic" panose="020B0502020202020204" pitchFamily="34" charset="0"/>
                <a:ea typeface="Arial" panose="020B0604020202020204" pitchFamily="34" charset="0"/>
              </a:rPr>
              <a:t>We can also try some of the other tools. They are all in the resource doc that will be available on the website and emailed to you.</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Let work on a project</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Cost of living crisis and it is winter – people will need two things</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Hot food</a:t>
            </a:r>
            <a:endParaRPr lang="en-GB" sz="1800" dirty="0">
              <a:effectLst/>
              <a:latin typeface="Arial" panose="020B0604020202020204" pitchFamily="34" charset="0"/>
              <a:ea typeface="Arial" panose="020B0604020202020204" pitchFamily="34" charset="0"/>
            </a:endParaRPr>
          </a:p>
          <a:p>
            <a:pPr>
              <a:lnSpc>
                <a:spcPct val="115000"/>
              </a:lnSpc>
            </a:pPr>
            <a:r>
              <a:rPr lang="en-GB" sz="1800" b="1" dirty="0">
                <a:effectLst/>
                <a:latin typeface="Century Gothic" panose="020B0502020202020204" pitchFamily="34" charset="0"/>
                <a:ea typeface="Arial" panose="020B0604020202020204" pitchFamily="34" charset="0"/>
              </a:rPr>
              <a:t>Warm place</a:t>
            </a:r>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C8AD2EB-4300-EA49-847F-48EB0BDC8154}" type="slidenum">
              <a:rPr lang="en-US" smtClean="0"/>
              <a:t>9</a:t>
            </a:fld>
            <a:endParaRPr lang="en-US"/>
          </a:p>
        </p:txBody>
      </p:sp>
    </p:spTree>
    <p:extLst>
      <p:ext uri="{BB962C8B-B14F-4D97-AF65-F5344CB8AC3E}">
        <p14:creationId xmlns:p14="http://schemas.microsoft.com/office/powerpoint/2010/main" val="2403092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038DA-60F8-684B-8FB9-110663FABA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042319"/>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4429919"/>
            <a:ext cx="9144000" cy="491104"/>
          </a:xfrm>
        </p:spPr>
        <p:txBody>
          <a:bodyPr/>
          <a:lstStyle>
            <a:lvl1pPr marL="0" indent="0" algn="ctr">
              <a:buNone/>
              <a:defRPr sz="2400" cap="all"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pic>
        <p:nvPicPr>
          <p:cNvPr id="24" name="Picture 23">
            <a:extLst>
              <a:ext uri="{FF2B5EF4-FFF2-40B4-BE49-F238E27FC236}">
                <a16:creationId xmlns:a16="http://schemas.microsoft.com/office/drawing/2014/main" id="{5D925D8A-7A49-464A-AA24-9928A5BD31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6957" y="5675733"/>
            <a:ext cx="3712441" cy="857202"/>
          </a:xfrm>
          <a:prstGeom prst="rect">
            <a:avLst/>
          </a:prstGeom>
        </p:spPr>
      </p:pic>
    </p:spTree>
    <p:extLst>
      <p:ext uri="{BB962C8B-B14F-4D97-AF65-F5344CB8AC3E}">
        <p14:creationId xmlns:p14="http://schemas.microsoft.com/office/powerpoint/2010/main" val="141484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09811"/>
            <a:ext cx="7141029" cy="1325563"/>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38038D94-18FA-4331-BAF0-F176DFB62615}" type="datetimeFigureOut">
              <a:rPr lang="en-GB" smtClean="0"/>
              <a:t>27/09/2022</a:t>
            </a:fld>
            <a:endParaRPr lang="en-GB"/>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2" y="6356354"/>
            <a:ext cx="3439887" cy="365125"/>
          </a:xfrm>
          <a:prstGeom prst="rect">
            <a:avLst/>
          </a:prstGeom>
        </p:spPr>
        <p:txBody>
          <a:bodyPr/>
          <a:lstStyle/>
          <a:p>
            <a:fld id="{85D6A1CE-E69D-47E8-B773-5A30FD870672}" type="slidenum">
              <a:rPr lang="en-GB" smtClean="0"/>
              <a:t>‹#›</a:t>
            </a:fld>
            <a:endParaRPr lang="en-GB"/>
          </a:p>
        </p:txBody>
      </p:sp>
    </p:spTree>
    <p:extLst>
      <p:ext uri="{BB962C8B-B14F-4D97-AF65-F5344CB8AC3E}">
        <p14:creationId xmlns:p14="http://schemas.microsoft.com/office/powerpoint/2010/main" val="172262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6923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3358243"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38038D94-18FA-4331-BAF0-F176DFB62615}" type="datetimeFigureOut">
              <a:rPr lang="en-GB" smtClean="0"/>
              <a:t>27/09/2022</a:t>
            </a:fld>
            <a:endParaRPr lang="en-GB"/>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2" y="6356354"/>
            <a:ext cx="3439887" cy="365125"/>
          </a:xfrm>
          <a:prstGeom prst="rect">
            <a:avLst/>
          </a:prstGeom>
        </p:spPr>
        <p:txBody>
          <a:bodyPr/>
          <a:lstStyle/>
          <a:p>
            <a:fld id="{85D6A1CE-E69D-47E8-B773-5A30FD870672}" type="slidenum">
              <a:rPr lang="en-GB" smtClean="0"/>
              <a:t>‹#›</a:t>
            </a:fld>
            <a:endParaRPr lang="en-GB"/>
          </a:p>
        </p:txBody>
      </p:sp>
    </p:spTree>
    <p:extLst>
      <p:ext uri="{BB962C8B-B14F-4D97-AF65-F5344CB8AC3E}">
        <p14:creationId xmlns:p14="http://schemas.microsoft.com/office/powerpoint/2010/main" val="225530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89927"/>
            <a:ext cx="7141029" cy="1325563"/>
          </a:xfrm>
        </p:spPr>
        <p:txBody>
          <a:bodyPr/>
          <a:lstStyle/>
          <a:p>
            <a:r>
              <a:rPr lang="en-US" dirty="0"/>
              <a:t>TITLE</a:t>
            </a:r>
            <a:endParaRPr lang="en-GB" dirty="0"/>
          </a:p>
        </p:txBody>
      </p:sp>
      <p:sp>
        <p:nvSpPr>
          <p:cNvPr id="3" name="Content Placeholder 2"/>
          <p:cNvSpPr>
            <a:spLocks noGrp="1"/>
          </p:cNvSpPr>
          <p:nvPr>
            <p:ph idx="1"/>
          </p:nvPr>
        </p:nvSpPr>
        <p:spPr>
          <a:xfrm>
            <a:off x="322118" y="1805822"/>
            <a:ext cx="10515600" cy="3924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4"/>
            <a:ext cx="2743200" cy="365125"/>
          </a:xfrm>
          <a:prstGeom prst="rect">
            <a:avLst/>
          </a:prstGeom>
        </p:spPr>
        <p:txBody>
          <a:bodyPr/>
          <a:lstStyle/>
          <a:p>
            <a:fld id="{38038D94-18FA-4331-BAF0-F176DFB62615}" type="datetimeFigureOut">
              <a:rPr lang="en-GB" smtClean="0"/>
              <a:t>27/09/2022</a:t>
            </a:fld>
            <a:endParaRPr lang="en-GB"/>
          </a:p>
        </p:txBody>
      </p:sp>
      <p:sp>
        <p:nvSpPr>
          <p:cNvPr id="8" name="Footer Placeholder 7"/>
          <p:cNvSpPr>
            <a:spLocks noGrp="1"/>
          </p:cNvSpPr>
          <p:nvPr>
            <p:ph type="ftr" sz="quarter" idx="11"/>
          </p:nvPr>
        </p:nvSpPr>
        <p:spPr>
          <a:xfrm>
            <a:off x="4038600" y="6356354"/>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2" y="6356354"/>
            <a:ext cx="3439887" cy="365125"/>
          </a:xfrm>
          <a:prstGeom prst="rect">
            <a:avLst/>
          </a:prstGeom>
        </p:spPr>
        <p:txBody>
          <a:bodyPr/>
          <a:lstStyle/>
          <a:p>
            <a:fld id="{85D6A1CE-E69D-47E8-B773-5A30FD870672}" type="slidenum">
              <a:rPr lang="en-GB" smtClean="0"/>
              <a:t>‹#›</a:t>
            </a:fld>
            <a:endParaRPr lang="en-GB"/>
          </a:p>
        </p:txBody>
      </p:sp>
    </p:spTree>
    <p:extLst>
      <p:ext uri="{BB962C8B-B14F-4D97-AF65-F5344CB8AC3E}">
        <p14:creationId xmlns:p14="http://schemas.microsoft.com/office/powerpoint/2010/main" val="321243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279" y="664712"/>
            <a:ext cx="10515600" cy="2852737"/>
          </a:xfrm>
        </p:spPr>
        <p:txBody>
          <a:bodyPr anchor="b"/>
          <a:lstStyle>
            <a:lvl1pPr>
              <a:defRPr sz="6000" baseline="0"/>
            </a:lvl1pPr>
          </a:lstStyle>
          <a:p>
            <a:r>
              <a:rPr lang="en-US" dirty="0"/>
              <a:t>Ending SLIDE</a:t>
            </a:r>
            <a:br>
              <a:rPr lang="en-US" dirty="0"/>
            </a:br>
            <a:r>
              <a:rPr lang="en-US" dirty="0"/>
              <a:t>Thank you </a:t>
            </a:r>
            <a:endParaRPr lang="en-GB" dirty="0"/>
          </a:p>
        </p:txBody>
      </p:sp>
      <p:sp>
        <p:nvSpPr>
          <p:cNvPr id="3" name="Text Placeholder 2"/>
          <p:cNvSpPr>
            <a:spLocks noGrp="1"/>
          </p:cNvSpPr>
          <p:nvPr>
            <p:ph type="body" idx="1"/>
          </p:nvPr>
        </p:nvSpPr>
        <p:spPr>
          <a:xfrm>
            <a:off x="510723" y="3502256"/>
            <a:ext cx="10515600" cy="1500187"/>
          </a:xfrm>
        </p:spPr>
        <p:txBody>
          <a:bodyPr>
            <a:normAutofit/>
          </a:bodyPr>
          <a:lstStyle>
            <a:lvl1pPr marL="0" indent="0">
              <a:buNone/>
              <a:defRPr sz="3200">
                <a:solidFill>
                  <a:srgbClr val="EAAB00"/>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38038D94-18FA-4331-BAF0-F176DFB62615}" type="datetimeFigureOut">
              <a:rPr lang="en-GB" smtClean="0"/>
              <a:t>27/09/2022</a:t>
            </a:fld>
            <a:endParaRPr lang="en-GB"/>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2" y="6356354"/>
            <a:ext cx="3439887" cy="365125"/>
          </a:xfrm>
          <a:prstGeom prst="rect">
            <a:avLst/>
          </a:prstGeom>
        </p:spPr>
        <p:txBody>
          <a:bodyPr/>
          <a:lstStyle/>
          <a:p>
            <a:fld id="{85D6A1CE-E69D-47E8-B773-5A30FD870672}" type="slidenum">
              <a:rPr lang="en-GB" smtClean="0"/>
              <a:t>‹#›</a:t>
            </a:fld>
            <a:endParaRPr lang="en-GB"/>
          </a:p>
        </p:txBody>
      </p:sp>
    </p:spTree>
    <p:extLst>
      <p:ext uri="{BB962C8B-B14F-4D97-AF65-F5344CB8AC3E}">
        <p14:creationId xmlns:p14="http://schemas.microsoft.com/office/powerpoint/2010/main" val="143608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0947" y="219658"/>
            <a:ext cx="7141029"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38038D94-18FA-4331-BAF0-F176DFB62615}" type="datetimeFigureOut">
              <a:rPr lang="en-GB" smtClean="0"/>
              <a:t>27/09/2022</a:t>
            </a:fld>
            <a:endParaRPr lang="en-GB"/>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2" y="6356354"/>
            <a:ext cx="3439887" cy="365125"/>
          </a:xfrm>
          <a:prstGeom prst="rect">
            <a:avLst/>
          </a:prstGeom>
        </p:spPr>
        <p:txBody>
          <a:bodyPr/>
          <a:lstStyle/>
          <a:p>
            <a:fld id="{85D6A1CE-E69D-47E8-B773-5A30FD870672}" type="slidenum">
              <a:rPr lang="en-GB" smtClean="0"/>
              <a:t>‹#›</a:t>
            </a:fld>
            <a:endParaRPr lang="en-GB"/>
          </a:p>
        </p:txBody>
      </p:sp>
    </p:spTree>
    <p:extLst>
      <p:ext uri="{BB962C8B-B14F-4D97-AF65-F5344CB8AC3E}">
        <p14:creationId xmlns:p14="http://schemas.microsoft.com/office/powerpoint/2010/main" val="48665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4"/>
            <a:ext cx="2743200" cy="365125"/>
          </a:xfrm>
          <a:prstGeom prst="rect">
            <a:avLst/>
          </a:prstGeom>
        </p:spPr>
        <p:txBody>
          <a:bodyPr/>
          <a:lstStyle/>
          <a:p>
            <a:fld id="{38038D94-18FA-4331-BAF0-F176DFB62615}" type="datetimeFigureOut">
              <a:rPr lang="en-GB" smtClean="0"/>
              <a:t>27/09/2022</a:t>
            </a:fld>
            <a:endParaRPr lang="en-GB"/>
          </a:p>
        </p:txBody>
      </p:sp>
      <p:sp>
        <p:nvSpPr>
          <p:cNvPr id="8" name="Footer Placeholder 7"/>
          <p:cNvSpPr>
            <a:spLocks noGrp="1"/>
          </p:cNvSpPr>
          <p:nvPr>
            <p:ph type="ftr" sz="quarter" idx="11"/>
          </p:nvPr>
        </p:nvSpPr>
        <p:spPr>
          <a:xfrm>
            <a:off x="4038600" y="6356354"/>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2" y="6356354"/>
            <a:ext cx="3439887" cy="365125"/>
          </a:xfrm>
          <a:prstGeom prst="rect">
            <a:avLst/>
          </a:prstGeom>
        </p:spPr>
        <p:txBody>
          <a:bodyPr/>
          <a:lstStyle/>
          <a:p>
            <a:fld id="{85D6A1CE-E69D-47E8-B773-5A30FD870672}" type="slidenum">
              <a:rPr lang="en-GB" smtClean="0"/>
              <a:t>‹#›</a:t>
            </a:fld>
            <a:endParaRPr lang="en-GB"/>
          </a:p>
        </p:txBody>
      </p:sp>
    </p:spTree>
    <p:extLst>
      <p:ext uri="{BB962C8B-B14F-4D97-AF65-F5344CB8AC3E}">
        <p14:creationId xmlns:p14="http://schemas.microsoft.com/office/powerpoint/2010/main" val="74354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09811"/>
            <a:ext cx="7141029" cy="1325563"/>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4"/>
            <a:ext cx="2743200" cy="365125"/>
          </a:xfrm>
          <a:prstGeom prst="rect">
            <a:avLst/>
          </a:prstGeom>
        </p:spPr>
        <p:txBody>
          <a:bodyPr/>
          <a:lstStyle/>
          <a:p>
            <a:fld id="{38038D94-18FA-4331-BAF0-F176DFB62615}" type="datetimeFigureOut">
              <a:rPr lang="en-GB" smtClean="0"/>
              <a:t>27/09/2022</a:t>
            </a:fld>
            <a:endParaRPr lang="en-GB"/>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2" y="6356354"/>
            <a:ext cx="3439887" cy="365125"/>
          </a:xfrm>
          <a:prstGeom prst="rect">
            <a:avLst/>
          </a:prstGeom>
        </p:spPr>
        <p:txBody>
          <a:bodyPr/>
          <a:lstStyle/>
          <a:p>
            <a:fld id="{85D6A1CE-E69D-47E8-B773-5A30FD870672}" type="slidenum">
              <a:rPr lang="en-GB" smtClean="0"/>
              <a:t>‹#›</a:t>
            </a:fld>
            <a:endParaRPr lang="en-GB"/>
          </a:p>
        </p:txBody>
      </p:sp>
    </p:spTree>
    <p:extLst>
      <p:ext uri="{BB962C8B-B14F-4D97-AF65-F5344CB8AC3E}">
        <p14:creationId xmlns:p14="http://schemas.microsoft.com/office/powerpoint/2010/main" val="255301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38038D94-18FA-4331-BAF0-F176DFB62615}" type="datetimeFigureOut">
              <a:rPr lang="en-GB" smtClean="0"/>
              <a:t>27/09/2022</a:t>
            </a:fld>
            <a:endParaRPr lang="en-GB"/>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2" y="6356354"/>
            <a:ext cx="3439887" cy="365125"/>
          </a:xfrm>
          <a:prstGeom prst="rect">
            <a:avLst/>
          </a:prstGeom>
        </p:spPr>
        <p:txBody>
          <a:bodyPr/>
          <a:lstStyle/>
          <a:p>
            <a:fld id="{85D6A1CE-E69D-47E8-B773-5A30FD870672}" type="slidenum">
              <a:rPr lang="en-GB" smtClean="0"/>
              <a:t>‹#›</a:t>
            </a:fld>
            <a:endParaRPr lang="en-GB"/>
          </a:p>
        </p:txBody>
      </p:sp>
    </p:spTree>
    <p:extLst>
      <p:ext uri="{BB962C8B-B14F-4D97-AF65-F5344CB8AC3E}">
        <p14:creationId xmlns:p14="http://schemas.microsoft.com/office/powerpoint/2010/main" val="108003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684" y="138550"/>
            <a:ext cx="6679633" cy="1404257"/>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38038D94-18FA-4331-BAF0-F176DFB62615}" type="datetimeFigureOut">
              <a:rPr lang="en-GB" smtClean="0"/>
              <a:t>27/09/2022</a:t>
            </a:fld>
            <a:endParaRPr lang="en-GB"/>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2" y="6356354"/>
            <a:ext cx="3439887" cy="365125"/>
          </a:xfrm>
          <a:prstGeom prst="rect">
            <a:avLst/>
          </a:prstGeom>
        </p:spPr>
        <p:txBody>
          <a:bodyPr/>
          <a:lstStyle/>
          <a:p>
            <a:fld id="{85D6A1CE-E69D-47E8-B773-5A30FD870672}" type="slidenum">
              <a:rPr lang="en-GB" smtClean="0"/>
              <a:t>‹#›</a:t>
            </a:fld>
            <a:endParaRPr lang="en-GB"/>
          </a:p>
        </p:txBody>
      </p:sp>
    </p:spTree>
    <p:extLst>
      <p:ext uri="{BB962C8B-B14F-4D97-AF65-F5344CB8AC3E}">
        <p14:creationId xmlns:p14="http://schemas.microsoft.com/office/powerpoint/2010/main" val="239331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8611" y="212292"/>
            <a:ext cx="6597991" cy="1322614"/>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330145" y="2057400"/>
            <a:ext cx="6172200" cy="3811588"/>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38038D94-18FA-4331-BAF0-F176DFB62615}" type="datetimeFigureOut">
              <a:rPr lang="en-GB" smtClean="0"/>
              <a:t>27/09/2022</a:t>
            </a:fld>
            <a:endParaRPr lang="en-GB"/>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2" y="6356354"/>
            <a:ext cx="3439887" cy="365125"/>
          </a:xfrm>
          <a:prstGeom prst="rect">
            <a:avLst/>
          </a:prstGeom>
        </p:spPr>
        <p:txBody>
          <a:bodyPr/>
          <a:lstStyle/>
          <a:p>
            <a:fld id="{85D6A1CE-E69D-47E8-B773-5A30FD870672}" type="slidenum">
              <a:rPr lang="en-GB" smtClean="0"/>
              <a:t>‹#›</a:t>
            </a:fld>
            <a:endParaRPr lang="en-GB"/>
          </a:p>
        </p:txBody>
      </p:sp>
    </p:spTree>
    <p:extLst>
      <p:ext uri="{BB962C8B-B14F-4D97-AF65-F5344CB8AC3E}">
        <p14:creationId xmlns:p14="http://schemas.microsoft.com/office/powerpoint/2010/main" val="229109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6300" y="1778113"/>
            <a:ext cx="10515600" cy="39249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p:cNvSpPr>
            <a:spLocks noGrp="1"/>
          </p:cNvSpPr>
          <p:nvPr>
            <p:ph type="title"/>
          </p:nvPr>
        </p:nvSpPr>
        <p:spPr>
          <a:xfrm>
            <a:off x="304800" y="112829"/>
            <a:ext cx="714102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13" name="Picture 12">
            <a:extLst>
              <a:ext uri="{FF2B5EF4-FFF2-40B4-BE49-F238E27FC236}">
                <a16:creationId xmlns:a16="http://schemas.microsoft.com/office/drawing/2014/main" id="{D403EC0E-7914-B94C-B17D-17381E043E56}"/>
              </a:ext>
            </a:extLst>
          </p:cNvPr>
          <p:cNvPicPr>
            <a:picLocks noChangeAspect="1"/>
          </p:cNvPicPr>
          <p:nvPr userDrawn="1"/>
        </p:nvPicPr>
        <p:blipFill rotWithShape="1">
          <a:blip r:embed="rId13"/>
          <a:srcRect l="7034" b="17926"/>
          <a:stretch/>
        </p:blipFill>
        <p:spPr>
          <a:xfrm>
            <a:off x="304800" y="5703075"/>
            <a:ext cx="3242877" cy="835841"/>
          </a:xfrm>
          <a:prstGeom prst="rect">
            <a:avLst/>
          </a:prstGeom>
        </p:spPr>
      </p:pic>
      <p:pic>
        <p:nvPicPr>
          <p:cNvPr id="17" name="Picture 16">
            <a:extLst>
              <a:ext uri="{FF2B5EF4-FFF2-40B4-BE49-F238E27FC236}">
                <a16:creationId xmlns:a16="http://schemas.microsoft.com/office/drawing/2014/main" id="{08D50524-675C-E040-9B21-E2E49BABE68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549400"/>
          </a:xfrm>
          <a:prstGeom prst="rect">
            <a:avLst/>
          </a:prstGeom>
        </p:spPr>
      </p:pic>
      <p:pic>
        <p:nvPicPr>
          <p:cNvPr id="7" name="Picture 6">
            <a:extLst>
              <a:ext uri="{FF2B5EF4-FFF2-40B4-BE49-F238E27FC236}">
                <a16:creationId xmlns:a16="http://schemas.microsoft.com/office/drawing/2014/main" id="{BC05194F-DA71-6149-8496-B6D44266611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1549400"/>
          </a:xfrm>
          <a:prstGeom prst="rect">
            <a:avLst/>
          </a:prstGeom>
        </p:spPr>
      </p:pic>
    </p:spTree>
    <p:extLst>
      <p:ext uri="{BB962C8B-B14F-4D97-AF65-F5344CB8AC3E}">
        <p14:creationId xmlns:p14="http://schemas.microsoft.com/office/powerpoint/2010/main" val="1110707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cap="all" baseline="0">
          <a:solidFill>
            <a:schemeClr val="bg1"/>
          </a:solidFill>
          <a:latin typeface="Arial Black" panose="020B0A040201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rgbClr val="333333"/>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333333"/>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333333"/>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uf.org.uk/lookup-too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www.uklocalarea.com/" TargetMode="External"/><Relationship Id="rId2" Type="http://schemas.openxmlformats.org/officeDocument/2006/relationships/hyperlink" Target="https://www.streetcheck.co.uk/" TargetMode="External"/><Relationship Id="rId1" Type="http://schemas.openxmlformats.org/officeDocument/2006/relationships/slideLayout" Target="../slideLayouts/slideLayout2.xml"/><Relationship Id="rId5" Type="http://schemas.openxmlformats.org/officeDocument/2006/relationships/hyperlink" Target="https://www.nomisweb.co.uk/" TargetMode="External"/><Relationship Id="rId4" Type="http://schemas.openxmlformats.org/officeDocument/2006/relationships/hyperlink" Target="https://www.findahood.com/" TargetMode="Externa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4.png"/><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5.sv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2" Type="http://schemas.openxmlformats.org/officeDocument/2006/relationships/hyperlink" Target="mailto:anne@transformation-cornwall.org.uk"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6.svg"/><Relationship Id="rId4" Type="http://schemas.openxmlformats.org/officeDocument/2006/relationships/diagramLayout" Target="../diagrams/layout2.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uklocalarea.com/" TargetMode="External"/><Relationship Id="rId3" Type="http://schemas.openxmlformats.org/officeDocument/2006/relationships/image" Target="../media/image17.png"/><Relationship Id="rId7" Type="http://schemas.openxmlformats.org/officeDocument/2006/relationships/hyperlink" Target="https://www.checkmystreet.co.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uf.org.uk/lookup-tool" TargetMode="External"/><Relationship Id="rId11" Type="http://schemas.openxmlformats.org/officeDocument/2006/relationships/hyperlink" Target="https://www.nomisweb.co.uk/reports/localarea?" TargetMode="External"/><Relationship Id="rId5" Type="http://schemas.openxmlformats.org/officeDocument/2006/relationships/hyperlink" Target="http://dclgapps.communities.gov.uk/imd/iod_index.html" TargetMode="External"/><Relationship Id="rId10" Type="http://schemas.openxmlformats.org/officeDocument/2006/relationships/hyperlink" Target="https://www.nomisweb.co.uk/" TargetMode="External"/><Relationship Id="rId4" Type="http://schemas.openxmlformats.org/officeDocument/2006/relationships/image" Target="../media/image18.png"/><Relationship Id="rId9" Type="http://schemas.openxmlformats.org/officeDocument/2006/relationships/hyperlink" Target="https://www.findahood.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1879759"/>
            <a:ext cx="9144000" cy="2387600"/>
          </a:xfrm>
        </p:spPr>
        <p:txBody>
          <a:bodyPr>
            <a:normAutofit fontScale="90000"/>
          </a:bodyPr>
          <a:lstStyle/>
          <a:p>
            <a:r>
              <a:rPr lang="en-GB" dirty="0"/>
              <a:t>Using Data to Demonstrate Need</a:t>
            </a:r>
          </a:p>
        </p:txBody>
      </p:sp>
      <p:sp>
        <p:nvSpPr>
          <p:cNvPr id="3" name="Subtitle 2"/>
          <p:cNvSpPr>
            <a:spLocks noGrp="1"/>
          </p:cNvSpPr>
          <p:nvPr>
            <p:ph type="subTitle" idx="1"/>
          </p:nvPr>
        </p:nvSpPr>
        <p:spPr/>
        <p:txBody>
          <a:bodyPr>
            <a:normAutofit fontScale="25000" lnSpcReduction="20000"/>
          </a:bodyPr>
          <a:lstStyle/>
          <a:p>
            <a:r>
              <a:rPr lang="en-GB" sz="9600" dirty="0"/>
              <a:t>Anne Redelinghuys</a:t>
            </a:r>
          </a:p>
          <a:p>
            <a:endParaRPr lang="en-GB" dirty="0"/>
          </a:p>
          <a:p>
            <a:endParaRPr lang="en-GB" dirty="0"/>
          </a:p>
          <a:p>
            <a:r>
              <a:rPr lang="en-GB" sz="7200" dirty="0"/>
              <a:t>September 2022</a:t>
            </a:r>
          </a:p>
        </p:txBody>
      </p:sp>
    </p:spTree>
    <p:extLst>
      <p:ext uri="{BB962C8B-B14F-4D97-AF65-F5344CB8AC3E}">
        <p14:creationId xmlns:p14="http://schemas.microsoft.com/office/powerpoint/2010/main" val="296512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1" y="209808"/>
            <a:ext cx="7052129" cy="1325563"/>
          </a:xfrm>
        </p:spPr>
        <p:txBody>
          <a:bodyPr>
            <a:noAutofit/>
          </a:bodyPr>
          <a:lstStyle/>
          <a:p>
            <a:r>
              <a:rPr lang="en-GB" sz="4000" dirty="0" err="1"/>
              <a:t>Cuf</a:t>
            </a:r>
            <a:r>
              <a:rPr lang="en-GB" sz="4000" dirty="0"/>
              <a:t> </a:t>
            </a:r>
            <a:r>
              <a:rPr lang="en-GB" sz="4000" dirty="0" err="1"/>
              <a:t>lOOK</a:t>
            </a:r>
            <a:r>
              <a:rPr lang="en-GB" sz="4000" dirty="0"/>
              <a:t> UP TOOL </a:t>
            </a:r>
          </a:p>
        </p:txBody>
      </p:sp>
      <p:pic>
        <p:nvPicPr>
          <p:cNvPr id="4" name="Picture 3">
            <a:extLst>
              <a:ext uri="{FF2B5EF4-FFF2-40B4-BE49-F238E27FC236}">
                <a16:creationId xmlns:a16="http://schemas.microsoft.com/office/drawing/2014/main" id="{DF701D95-97DB-0341-92C1-F4CE339E1399}"/>
              </a:ext>
            </a:extLst>
          </p:cNvPr>
          <p:cNvPicPr>
            <a:picLocks noChangeAspect="1"/>
          </p:cNvPicPr>
          <p:nvPr/>
        </p:nvPicPr>
        <p:blipFill>
          <a:blip r:embed="rId3"/>
          <a:stretch>
            <a:fillRect/>
          </a:stretch>
        </p:blipFill>
        <p:spPr>
          <a:xfrm>
            <a:off x="3302000" y="2401250"/>
            <a:ext cx="8765445" cy="4237203"/>
          </a:xfrm>
          <a:prstGeom prst="rect">
            <a:avLst/>
          </a:prstGeom>
        </p:spPr>
      </p:pic>
      <p:sp>
        <p:nvSpPr>
          <p:cNvPr id="5" name="Oval 4">
            <a:extLst>
              <a:ext uri="{FF2B5EF4-FFF2-40B4-BE49-F238E27FC236}">
                <a16:creationId xmlns:a16="http://schemas.microsoft.com/office/drawing/2014/main" id="{8A83DF79-EF04-5D4D-BC7E-45A087F07F5B}"/>
              </a:ext>
            </a:extLst>
          </p:cNvPr>
          <p:cNvSpPr/>
          <p:nvPr/>
        </p:nvSpPr>
        <p:spPr>
          <a:xfrm flipH="1" flipV="1">
            <a:off x="3166533" y="4622799"/>
            <a:ext cx="1676400" cy="694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3701" y="1773536"/>
            <a:ext cx="4136069" cy="461665"/>
          </a:xfrm>
          <a:prstGeom prst="rect">
            <a:avLst/>
          </a:prstGeom>
        </p:spPr>
        <p:txBody>
          <a:bodyPr wrap="none">
            <a:spAutoFit/>
          </a:bodyPr>
          <a:lstStyle/>
          <a:p>
            <a:r>
              <a:rPr lang="en-GB" sz="2400" dirty="0">
                <a:hlinkClick r:id="rId4"/>
              </a:rPr>
              <a:t>https://cuf.org.uk/lookup-tool</a:t>
            </a:r>
            <a:r>
              <a:rPr lang="en-GB" sz="2400" dirty="0"/>
              <a:t> </a:t>
            </a:r>
          </a:p>
        </p:txBody>
      </p:sp>
    </p:spTree>
    <p:extLst>
      <p:ext uri="{BB962C8B-B14F-4D97-AF65-F5344CB8AC3E}">
        <p14:creationId xmlns:p14="http://schemas.microsoft.com/office/powerpoint/2010/main" val="352265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0825ED-8C42-1F49-A4EB-EF6DDD23A7C8}"/>
              </a:ext>
            </a:extLst>
          </p:cNvPr>
          <p:cNvPicPr>
            <a:picLocks noChangeAspect="1"/>
          </p:cNvPicPr>
          <p:nvPr/>
        </p:nvPicPr>
        <p:blipFill>
          <a:blip r:embed="rId3"/>
          <a:stretch>
            <a:fillRect/>
          </a:stretch>
        </p:blipFill>
        <p:spPr>
          <a:xfrm>
            <a:off x="221672" y="2092036"/>
            <a:ext cx="6002447" cy="3347745"/>
          </a:xfrm>
          <a:prstGeom prst="rect">
            <a:avLst/>
          </a:prstGeom>
        </p:spPr>
      </p:pic>
      <p:pic>
        <p:nvPicPr>
          <p:cNvPr id="5" name="Picture 4">
            <a:extLst>
              <a:ext uri="{FF2B5EF4-FFF2-40B4-BE49-F238E27FC236}">
                <a16:creationId xmlns:a16="http://schemas.microsoft.com/office/drawing/2014/main" id="{D8A756AC-B19D-BB4E-839D-E28FCECD61D5}"/>
              </a:ext>
            </a:extLst>
          </p:cNvPr>
          <p:cNvPicPr>
            <a:picLocks noChangeAspect="1"/>
          </p:cNvPicPr>
          <p:nvPr/>
        </p:nvPicPr>
        <p:blipFill>
          <a:blip r:embed="rId4"/>
          <a:stretch>
            <a:fillRect/>
          </a:stretch>
        </p:blipFill>
        <p:spPr>
          <a:xfrm>
            <a:off x="6320250" y="2544586"/>
            <a:ext cx="5650078" cy="2558701"/>
          </a:xfrm>
          <a:prstGeom prst="rect">
            <a:avLst/>
          </a:prstGeom>
        </p:spPr>
      </p:pic>
      <p:sp>
        <p:nvSpPr>
          <p:cNvPr id="6" name="Title 1"/>
          <p:cNvSpPr>
            <a:spLocks noGrp="1"/>
          </p:cNvSpPr>
          <p:nvPr>
            <p:ph type="title"/>
          </p:nvPr>
        </p:nvSpPr>
        <p:spPr>
          <a:xfrm>
            <a:off x="393701" y="209808"/>
            <a:ext cx="7052129" cy="1325563"/>
          </a:xfrm>
        </p:spPr>
        <p:txBody>
          <a:bodyPr>
            <a:noAutofit/>
          </a:bodyPr>
          <a:lstStyle/>
          <a:p>
            <a:r>
              <a:rPr lang="en-GB" sz="4000" dirty="0" err="1"/>
              <a:t>Cuf</a:t>
            </a:r>
            <a:r>
              <a:rPr lang="en-GB" sz="4000" dirty="0"/>
              <a:t> </a:t>
            </a:r>
            <a:r>
              <a:rPr lang="en-GB" sz="4000" dirty="0" err="1"/>
              <a:t>lOOK</a:t>
            </a:r>
            <a:r>
              <a:rPr lang="en-GB" sz="4000" dirty="0"/>
              <a:t> UP TOOL </a:t>
            </a:r>
          </a:p>
        </p:txBody>
      </p:sp>
    </p:spTree>
    <p:extLst>
      <p:ext uri="{BB962C8B-B14F-4D97-AF65-F5344CB8AC3E}">
        <p14:creationId xmlns:p14="http://schemas.microsoft.com/office/powerpoint/2010/main" val="263849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509B7-ECF7-22F5-6272-E77FD6CED5CD}"/>
              </a:ext>
            </a:extLst>
          </p:cNvPr>
          <p:cNvSpPr>
            <a:spLocks noGrp="1"/>
          </p:cNvSpPr>
          <p:nvPr>
            <p:ph type="title"/>
          </p:nvPr>
        </p:nvSpPr>
        <p:spPr>
          <a:xfrm>
            <a:off x="424070" y="963877"/>
            <a:ext cx="3220277" cy="4930246"/>
          </a:xfrm>
        </p:spPr>
        <p:txBody>
          <a:bodyPr>
            <a:normAutofit/>
          </a:bodyPr>
          <a:lstStyle/>
          <a:p>
            <a:pPr algn="ctr"/>
            <a:r>
              <a:rPr lang="en-GB" dirty="0">
                <a:solidFill>
                  <a:schemeClr val="accent1"/>
                </a:solidFill>
              </a:rPr>
              <a:t>Other sources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310880-FCC5-50D8-7BE0-1D244D8D195C}"/>
              </a:ext>
            </a:extLst>
          </p:cNvPr>
          <p:cNvSpPr>
            <a:spLocks noGrp="1"/>
          </p:cNvSpPr>
          <p:nvPr>
            <p:ph idx="1"/>
          </p:nvPr>
        </p:nvSpPr>
        <p:spPr>
          <a:xfrm>
            <a:off x="4479235" y="1364975"/>
            <a:ext cx="6874565" cy="5172986"/>
          </a:xfrm>
        </p:spPr>
        <p:txBody>
          <a:bodyPr anchor="ctr">
            <a:noAutofit/>
          </a:bodyPr>
          <a:lstStyle/>
          <a:p>
            <a:pPr marL="0" indent="0">
              <a:buNone/>
            </a:pPr>
            <a:endParaRPr lang="en-GB" sz="2000" b="0" dirty="0">
              <a:effectLst/>
              <a:latin typeface="+mn-lt"/>
              <a:ea typeface="Arial" panose="020B0604020202020204" pitchFamily="34" charset="0"/>
            </a:endParaRPr>
          </a:p>
          <a:p>
            <a:r>
              <a:rPr lang="en-GB" sz="2000" b="0" u="none" strike="noStrike" dirty="0" err="1">
                <a:effectLst/>
                <a:latin typeface="+mn-lt"/>
                <a:ea typeface="Arial" panose="020B0604020202020204" pitchFamily="34" charset="0"/>
                <a:cs typeface="Arial" panose="020B0604020202020204" pitchFamily="34" charset="0"/>
                <a:hlinkClick r:id="rId2"/>
              </a:rPr>
              <a:t>Streetcheck</a:t>
            </a:r>
            <a:r>
              <a:rPr lang="en-GB" sz="2000" b="0" dirty="0">
                <a:effectLst/>
                <a:latin typeface="+mn-lt"/>
                <a:ea typeface="Arial" panose="020B0604020202020204" pitchFamily="34" charset="0"/>
              </a:rPr>
              <a:t> is one of the best UK-wide local area community audit and profiling sites at the moment. Categories: social class, gender, relationship status, age groupings, health and education, qualifications, ethnicity, religion </a:t>
            </a:r>
          </a:p>
          <a:p>
            <a:pPr marL="0" indent="0">
              <a:buNone/>
            </a:pPr>
            <a:endParaRPr lang="en-GB" sz="800" b="0" dirty="0">
              <a:effectLst/>
              <a:latin typeface="+mn-lt"/>
              <a:ea typeface="Arial" panose="020B0604020202020204" pitchFamily="34" charset="0"/>
            </a:endParaRPr>
          </a:p>
          <a:p>
            <a:r>
              <a:rPr lang="en-GB" sz="2000" b="0" u="none" strike="noStrike" dirty="0">
                <a:effectLst/>
                <a:latin typeface="+mn-lt"/>
                <a:ea typeface="Arial" panose="020B0604020202020204" pitchFamily="34" charset="0"/>
                <a:cs typeface="Arial" panose="020B0604020202020204" pitchFamily="34" charset="0"/>
                <a:hlinkClick r:id="rId3"/>
              </a:rPr>
              <a:t>UK Local Area</a:t>
            </a:r>
            <a:r>
              <a:rPr lang="en-GB" sz="2000" b="0" dirty="0">
                <a:effectLst/>
                <a:latin typeface="+mn-lt"/>
                <a:ea typeface="Arial" panose="020B0604020202020204" pitchFamily="34" charset="0"/>
              </a:rPr>
              <a:t> - deprivation, crime and neighbourhoods. </a:t>
            </a:r>
          </a:p>
          <a:p>
            <a:endParaRPr lang="en-GB" sz="800" b="0" dirty="0">
              <a:effectLst/>
              <a:latin typeface="+mn-lt"/>
              <a:ea typeface="Arial" panose="020B0604020202020204" pitchFamily="34" charset="0"/>
            </a:endParaRPr>
          </a:p>
          <a:p>
            <a:r>
              <a:rPr lang="en-GB" sz="2000" b="0" u="none" strike="noStrike" dirty="0" err="1">
                <a:effectLst/>
                <a:latin typeface="+mn-lt"/>
                <a:ea typeface="Arial" panose="020B0604020202020204" pitchFamily="34" charset="0"/>
                <a:cs typeface="Arial" panose="020B0604020202020204" pitchFamily="34" charset="0"/>
                <a:hlinkClick r:id="rId4"/>
              </a:rPr>
              <a:t>FindaHood</a:t>
            </a:r>
            <a:r>
              <a:rPr lang="en-GB" sz="2000" b="0" dirty="0">
                <a:effectLst/>
                <a:latin typeface="+mn-lt"/>
                <a:ea typeface="Arial" panose="020B0604020202020204" pitchFamily="34" charset="0"/>
              </a:rPr>
              <a:t> - Neighbourhood communities: age of residents, family structure, crime results, occupations, religious affiliations and some details about gardens and green spaces.</a:t>
            </a:r>
          </a:p>
          <a:p>
            <a:endParaRPr lang="en-GB" sz="800" b="0" dirty="0">
              <a:effectLst/>
              <a:latin typeface="+mn-lt"/>
              <a:ea typeface="Arial" panose="020B0604020202020204" pitchFamily="34" charset="0"/>
            </a:endParaRPr>
          </a:p>
          <a:p>
            <a:r>
              <a:rPr lang="en-GB" sz="2000" b="0" u="none" strike="noStrike" dirty="0">
                <a:effectLst/>
                <a:latin typeface="+mn-lt"/>
                <a:ea typeface="Arial" panose="020B0604020202020204" pitchFamily="34" charset="0"/>
                <a:cs typeface="Arial" panose="020B0604020202020204" pitchFamily="34" charset="0"/>
                <a:hlinkClick r:id="rId5"/>
              </a:rPr>
              <a:t>Nomis</a:t>
            </a:r>
            <a:r>
              <a:rPr lang="en-GB" sz="2000" b="0" dirty="0">
                <a:effectLst/>
                <a:latin typeface="+mn-lt"/>
                <a:ea typeface="Arial" panose="020B0604020202020204" pitchFamily="34" charset="0"/>
              </a:rPr>
              <a:t> is a good source for local statistics in England and Wales</a:t>
            </a:r>
          </a:p>
        </p:txBody>
      </p:sp>
      <p:sp>
        <p:nvSpPr>
          <p:cNvPr id="5" name="TextBox 4">
            <a:extLst>
              <a:ext uri="{FF2B5EF4-FFF2-40B4-BE49-F238E27FC236}">
                <a16:creationId xmlns:a16="http://schemas.microsoft.com/office/drawing/2014/main" id="{A3388CD0-9299-3630-8A2F-FBD67779E869}"/>
              </a:ext>
            </a:extLst>
          </p:cNvPr>
          <p:cNvSpPr txBox="1"/>
          <p:nvPr/>
        </p:nvSpPr>
        <p:spPr>
          <a:xfrm>
            <a:off x="321563" y="523461"/>
            <a:ext cx="9193496" cy="523220"/>
          </a:xfrm>
          <a:prstGeom prst="rect">
            <a:avLst/>
          </a:prstGeom>
          <a:noFill/>
        </p:spPr>
        <p:txBody>
          <a:bodyPr wrap="square">
            <a:spAutoFit/>
          </a:bodyPr>
          <a:lstStyle/>
          <a:p>
            <a:pPr marL="0" indent="0">
              <a:buNone/>
            </a:pPr>
            <a:r>
              <a:rPr lang="en-GB" sz="2800" b="1" spc="-25" dirty="0">
                <a:solidFill>
                  <a:schemeClr val="bg1"/>
                </a:solidFill>
                <a:effectLst/>
                <a:latin typeface="+mn-lt"/>
                <a:ea typeface="Arial" panose="020B0604020202020204" pitchFamily="34" charset="0"/>
              </a:rPr>
              <a:t>For a quick statistical community profile or audit</a:t>
            </a:r>
          </a:p>
        </p:txBody>
      </p:sp>
    </p:spTree>
    <p:extLst>
      <p:ext uri="{BB962C8B-B14F-4D97-AF65-F5344CB8AC3E}">
        <p14:creationId xmlns:p14="http://schemas.microsoft.com/office/powerpoint/2010/main" val="425040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468" y="365125"/>
            <a:ext cx="9440332" cy="1325563"/>
          </a:xfrm>
        </p:spPr>
        <p:txBody>
          <a:bodyPr>
            <a:normAutofit/>
          </a:bodyPr>
          <a:lstStyle/>
          <a:p>
            <a:r>
              <a:rPr lang="en-GB" sz="5400"/>
              <a:t>How to use data</a:t>
            </a:r>
          </a:p>
        </p:txBody>
      </p:sp>
      <p:sp>
        <p:nvSpPr>
          <p:cNvPr id="19" name="Rectangle 18">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Questions">
            <a:extLst>
              <a:ext uri="{FF2B5EF4-FFF2-40B4-BE49-F238E27FC236}">
                <a16:creationId xmlns:a16="http://schemas.microsoft.com/office/drawing/2014/main" id="{4A34A9D3-8256-BEAD-9B27-14AE44E2ED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graphicFrame>
        <p:nvGraphicFramePr>
          <p:cNvPr id="14" name="Content Placeholder 2">
            <a:extLst>
              <a:ext uri="{FF2B5EF4-FFF2-40B4-BE49-F238E27FC236}">
                <a16:creationId xmlns:a16="http://schemas.microsoft.com/office/drawing/2014/main" id="{D451BFCD-7527-F9E4-E274-45A0FEB39833}"/>
              </a:ext>
            </a:extLst>
          </p:cNvPr>
          <p:cNvGraphicFramePr>
            <a:graphicFrameLocks noGrp="1"/>
          </p:cNvGraphicFramePr>
          <p:nvPr>
            <p:ph idx="1"/>
            <p:extLst>
              <p:ext uri="{D42A27DB-BD31-4B8C-83A1-F6EECF244321}">
                <p14:modId xmlns:p14="http://schemas.microsoft.com/office/powerpoint/2010/main" val="4127744522"/>
              </p:ext>
            </p:extLst>
          </p:nvPr>
        </p:nvGraphicFramePr>
        <p:xfrm>
          <a:off x="838200" y="1825625"/>
          <a:ext cx="10515600" cy="39862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652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CFB8-B9D0-1F45-AC07-5C79D369016F}"/>
              </a:ext>
            </a:extLst>
          </p:cNvPr>
          <p:cNvSpPr>
            <a:spLocks noGrp="1"/>
          </p:cNvSpPr>
          <p:nvPr>
            <p:ph type="title"/>
          </p:nvPr>
        </p:nvSpPr>
        <p:spPr>
          <a:xfrm>
            <a:off x="705853" y="103450"/>
            <a:ext cx="10314920" cy="1340339"/>
          </a:xfrm>
        </p:spPr>
        <p:txBody>
          <a:bodyPr/>
          <a:lstStyle/>
          <a:p>
            <a:r>
              <a:rPr lang="en-US" dirty="0"/>
              <a:t>THANK YOU</a:t>
            </a:r>
          </a:p>
        </p:txBody>
      </p:sp>
      <p:sp>
        <p:nvSpPr>
          <p:cNvPr id="4" name="TextBox 3">
            <a:extLst>
              <a:ext uri="{FF2B5EF4-FFF2-40B4-BE49-F238E27FC236}">
                <a16:creationId xmlns:a16="http://schemas.microsoft.com/office/drawing/2014/main" id="{75B3AA58-BDAF-D6D1-12D6-CC4D8E0D5BAF}"/>
              </a:ext>
            </a:extLst>
          </p:cNvPr>
          <p:cNvSpPr txBox="1"/>
          <p:nvPr/>
        </p:nvSpPr>
        <p:spPr>
          <a:xfrm>
            <a:off x="1124262" y="2038662"/>
            <a:ext cx="6730584" cy="2677656"/>
          </a:xfrm>
          <a:prstGeom prst="rect">
            <a:avLst/>
          </a:prstGeom>
          <a:noFill/>
        </p:spPr>
        <p:txBody>
          <a:bodyPr wrap="square" rtlCol="0">
            <a:spAutoFit/>
          </a:bodyPr>
          <a:lstStyle/>
          <a:p>
            <a:endParaRPr lang="en-GB" sz="2800" b="1" dirty="0"/>
          </a:p>
          <a:p>
            <a:endParaRPr lang="en-GB" sz="2800" b="1" dirty="0"/>
          </a:p>
          <a:p>
            <a:r>
              <a:rPr lang="en-GB" sz="2800" b="1" dirty="0"/>
              <a:t>Anne Redelinghuys</a:t>
            </a:r>
          </a:p>
          <a:p>
            <a:r>
              <a:rPr lang="en-GB" sz="2800" b="1" dirty="0">
                <a:hlinkClick r:id="rId2"/>
              </a:rPr>
              <a:t>anne@transformation-cornwall.org.uk</a:t>
            </a:r>
            <a:endParaRPr lang="en-GB" sz="2800" b="1" dirty="0"/>
          </a:p>
          <a:p>
            <a:endParaRPr lang="en-GB" sz="2800" b="1" dirty="0"/>
          </a:p>
          <a:p>
            <a:r>
              <a:rPr lang="en-GB" sz="2800" b="1" dirty="0"/>
              <a:t>074 9291 5531</a:t>
            </a:r>
          </a:p>
        </p:txBody>
      </p:sp>
    </p:spTree>
    <p:extLst>
      <p:ext uri="{BB962C8B-B14F-4D97-AF65-F5344CB8AC3E}">
        <p14:creationId xmlns:p14="http://schemas.microsoft.com/office/powerpoint/2010/main" val="161105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estion Mark with solid fill">
            <a:extLst>
              <a:ext uri="{FF2B5EF4-FFF2-40B4-BE49-F238E27FC236}">
                <a16:creationId xmlns:a16="http://schemas.microsoft.com/office/drawing/2014/main" id="{BBA4700F-E007-FED1-F525-3A698BA2AB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1368" y="1664368"/>
            <a:ext cx="3982452" cy="3982452"/>
          </a:xfrm>
          <a:prstGeom prst="rect">
            <a:avLst/>
          </a:prstGeom>
        </p:spPr>
      </p:pic>
    </p:spTree>
    <p:extLst>
      <p:ext uri="{BB962C8B-B14F-4D97-AF65-F5344CB8AC3E}">
        <p14:creationId xmlns:p14="http://schemas.microsoft.com/office/powerpoint/2010/main" val="89086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43D7-0C54-6D42-B399-C46C3F916F3C}"/>
              </a:ext>
            </a:extLst>
          </p:cNvPr>
          <p:cNvSpPr>
            <a:spLocks noGrp="1"/>
          </p:cNvSpPr>
          <p:nvPr>
            <p:ph type="title"/>
          </p:nvPr>
        </p:nvSpPr>
        <p:spPr/>
        <p:txBody>
          <a:bodyPr/>
          <a:lstStyle/>
          <a:p>
            <a:r>
              <a:rPr lang="en-GB" dirty="0"/>
              <a:t>Indices of Multiple Deprivation</a:t>
            </a:r>
            <a:endParaRPr lang="en-US" dirty="0"/>
          </a:p>
        </p:txBody>
      </p:sp>
      <p:pic>
        <p:nvPicPr>
          <p:cNvPr id="8" name="Picture 7">
            <a:extLst>
              <a:ext uri="{FF2B5EF4-FFF2-40B4-BE49-F238E27FC236}">
                <a16:creationId xmlns:a16="http://schemas.microsoft.com/office/drawing/2014/main" id="{8F476224-9F52-5E49-A3C3-52311E61AC37}"/>
              </a:ext>
            </a:extLst>
          </p:cNvPr>
          <p:cNvPicPr>
            <a:picLocks noChangeAspect="1"/>
          </p:cNvPicPr>
          <p:nvPr/>
        </p:nvPicPr>
        <p:blipFill>
          <a:blip r:embed="rId2"/>
          <a:stretch>
            <a:fillRect/>
          </a:stretch>
        </p:blipFill>
        <p:spPr>
          <a:xfrm>
            <a:off x="749254" y="1884218"/>
            <a:ext cx="7128974" cy="3543488"/>
          </a:xfrm>
          <a:prstGeom prst="rect">
            <a:avLst/>
          </a:prstGeom>
        </p:spPr>
      </p:pic>
      <p:pic>
        <p:nvPicPr>
          <p:cNvPr id="9" name="Picture 8">
            <a:extLst>
              <a:ext uri="{FF2B5EF4-FFF2-40B4-BE49-F238E27FC236}">
                <a16:creationId xmlns:a16="http://schemas.microsoft.com/office/drawing/2014/main" id="{0E6BCF19-B827-B243-92DC-3CA0127573AF}"/>
              </a:ext>
            </a:extLst>
          </p:cNvPr>
          <p:cNvPicPr>
            <a:picLocks noChangeAspect="1"/>
          </p:cNvPicPr>
          <p:nvPr/>
        </p:nvPicPr>
        <p:blipFill>
          <a:blip r:embed="rId3"/>
          <a:stretch>
            <a:fillRect/>
          </a:stretch>
        </p:blipFill>
        <p:spPr>
          <a:xfrm>
            <a:off x="8271520" y="1901896"/>
            <a:ext cx="2836050" cy="1527104"/>
          </a:xfrm>
          <a:prstGeom prst="rect">
            <a:avLst/>
          </a:prstGeom>
        </p:spPr>
      </p:pic>
      <p:sp>
        <p:nvSpPr>
          <p:cNvPr id="10" name="Oval 9">
            <a:extLst>
              <a:ext uri="{FF2B5EF4-FFF2-40B4-BE49-F238E27FC236}">
                <a16:creationId xmlns:a16="http://schemas.microsoft.com/office/drawing/2014/main" id="{4102266F-9012-7D46-98D2-CF47ED95D997}"/>
              </a:ext>
            </a:extLst>
          </p:cNvPr>
          <p:cNvSpPr/>
          <p:nvPr/>
        </p:nvSpPr>
        <p:spPr>
          <a:xfrm>
            <a:off x="7550727" y="2313709"/>
            <a:ext cx="443346" cy="1496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75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43D7-0C54-6D42-B399-C46C3F916F3C}"/>
              </a:ext>
            </a:extLst>
          </p:cNvPr>
          <p:cNvSpPr>
            <a:spLocks noGrp="1"/>
          </p:cNvSpPr>
          <p:nvPr>
            <p:ph type="title"/>
          </p:nvPr>
        </p:nvSpPr>
        <p:spPr/>
        <p:txBody>
          <a:bodyPr/>
          <a:lstStyle/>
          <a:p>
            <a:r>
              <a:rPr lang="en-GB" dirty="0"/>
              <a:t>Indices of Multiple Deprivation</a:t>
            </a:r>
            <a:endParaRPr lang="en-US" dirty="0"/>
          </a:p>
        </p:txBody>
      </p:sp>
      <p:pic>
        <p:nvPicPr>
          <p:cNvPr id="6" name="Picture 5">
            <a:extLst>
              <a:ext uri="{FF2B5EF4-FFF2-40B4-BE49-F238E27FC236}">
                <a16:creationId xmlns:a16="http://schemas.microsoft.com/office/drawing/2014/main" id="{71E13217-A976-044A-B942-274698E757BC}"/>
              </a:ext>
            </a:extLst>
          </p:cNvPr>
          <p:cNvPicPr>
            <a:picLocks noChangeAspect="1"/>
          </p:cNvPicPr>
          <p:nvPr/>
        </p:nvPicPr>
        <p:blipFill>
          <a:blip r:embed="rId2"/>
          <a:stretch>
            <a:fillRect/>
          </a:stretch>
        </p:blipFill>
        <p:spPr>
          <a:xfrm>
            <a:off x="2281182" y="1828800"/>
            <a:ext cx="7629635" cy="3986839"/>
          </a:xfrm>
          <a:prstGeom prst="rect">
            <a:avLst/>
          </a:prstGeom>
        </p:spPr>
      </p:pic>
    </p:spTree>
    <p:extLst>
      <p:ext uri="{BB962C8B-B14F-4D97-AF65-F5344CB8AC3E}">
        <p14:creationId xmlns:p14="http://schemas.microsoft.com/office/powerpoint/2010/main" val="18554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8605-729A-DC42-9BA5-F02742189A5E}"/>
              </a:ext>
            </a:extLst>
          </p:cNvPr>
          <p:cNvSpPr>
            <a:spLocks noGrp="1"/>
          </p:cNvSpPr>
          <p:nvPr>
            <p:ph type="title"/>
          </p:nvPr>
        </p:nvSpPr>
        <p:spPr/>
        <p:txBody>
          <a:bodyPr/>
          <a:lstStyle/>
          <a:p>
            <a:r>
              <a:rPr lang="en-GB" dirty="0"/>
              <a:t>Session Overview</a:t>
            </a:r>
            <a:endParaRPr lang="en-US" dirty="0"/>
          </a:p>
        </p:txBody>
      </p:sp>
      <p:graphicFrame>
        <p:nvGraphicFramePr>
          <p:cNvPr id="5" name="Content Placeholder 2">
            <a:extLst>
              <a:ext uri="{FF2B5EF4-FFF2-40B4-BE49-F238E27FC236}">
                <a16:creationId xmlns:a16="http://schemas.microsoft.com/office/drawing/2014/main" id="{FA6B3392-50E8-0A8D-1C5C-486A74589943}"/>
              </a:ext>
            </a:extLst>
          </p:cNvPr>
          <p:cNvGraphicFramePr>
            <a:graphicFrameLocks noGrp="1"/>
          </p:cNvGraphicFramePr>
          <p:nvPr>
            <p:ph idx="1"/>
            <p:extLst>
              <p:ext uri="{D42A27DB-BD31-4B8C-83A1-F6EECF244321}">
                <p14:modId xmlns:p14="http://schemas.microsoft.com/office/powerpoint/2010/main" val="2284087753"/>
              </p:ext>
            </p:extLst>
          </p:nvPr>
        </p:nvGraphicFramePr>
        <p:xfrm>
          <a:off x="322263" y="1806575"/>
          <a:ext cx="10515600" cy="392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13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4C60-84A9-63D5-B42E-CF8C85BFC086}"/>
              </a:ext>
            </a:extLst>
          </p:cNvPr>
          <p:cNvSpPr>
            <a:spLocks noGrp="1"/>
          </p:cNvSpPr>
          <p:nvPr>
            <p:ph type="title"/>
          </p:nvPr>
        </p:nvSpPr>
        <p:spPr>
          <a:xfrm>
            <a:off x="838201" y="345810"/>
            <a:ext cx="5120561" cy="1325563"/>
          </a:xfrm>
        </p:spPr>
        <p:txBody>
          <a:bodyPr vert="horz" lIns="91440" tIns="45720" rIns="91440" bIns="45720" rtlCol="0" anchor="ctr">
            <a:normAutofit/>
          </a:bodyPr>
          <a:lstStyle/>
          <a:p>
            <a:pPr defTabSz="914400"/>
            <a:r>
              <a:rPr lang="en-US" kern="1200">
                <a:solidFill>
                  <a:schemeClr val="tx1"/>
                </a:solidFill>
                <a:latin typeface="+mj-lt"/>
                <a:ea typeface="+mj-ea"/>
                <a:cs typeface="+mj-cs"/>
              </a:rPr>
              <a:t>WHAT IS DATA?</a:t>
            </a:r>
          </a:p>
        </p:txBody>
      </p:sp>
      <p:pic>
        <p:nvPicPr>
          <p:cNvPr id="1026" name="Picture 2" descr="See the source image">
            <a:extLst>
              <a:ext uri="{FF2B5EF4-FFF2-40B4-BE49-F238E27FC236}">
                <a16:creationId xmlns:a16="http://schemas.microsoft.com/office/drawing/2014/main" id="{79967F9C-2748-8344-E430-2E3C2E22976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6413708" y="2826992"/>
            <a:ext cx="5886450" cy="3924300"/>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E1948B-3945-5E76-81EB-D3ECD650ECB1}"/>
              </a:ext>
            </a:extLst>
          </p:cNvPr>
          <p:cNvSpPr txBox="1"/>
          <p:nvPr/>
        </p:nvSpPr>
        <p:spPr>
          <a:xfrm>
            <a:off x="662609" y="1825625"/>
            <a:ext cx="1748472" cy="2733123"/>
          </a:xfrm>
          <a:prstGeom prst="rect">
            <a:avLst/>
          </a:prstGeom>
        </p:spPr>
        <p:txBody>
          <a:bodyPr vert="horz" lIns="91440" tIns="45720" rIns="91440" bIns="45720" rtlCol="0">
            <a:normAutofit/>
          </a:bodyPr>
          <a:lstStyle/>
          <a:p>
            <a:pPr>
              <a:lnSpc>
                <a:spcPct val="90000"/>
              </a:lnSpc>
              <a:spcAft>
                <a:spcPts val="600"/>
              </a:spcAft>
            </a:pPr>
            <a:endParaRPr lang="en-US" dirty="0"/>
          </a:p>
        </p:txBody>
      </p:sp>
      <p:pic>
        <p:nvPicPr>
          <p:cNvPr id="1030" name="Picture 4" descr="See the source image">
            <a:extLst>
              <a:ext uri="{FF2B5EF4-FFF2-40B4-BE49-F238E27FC236}">
                <a16:creationId xmlns:a16="http://schemas.microsoft.com/office/drawing/2014/main" id="{51FAF08A-7EC9-28FA-6CDA-D1499E56D1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 r="14846" b="4"/>
          <a:stretch/>
        </p:blipFill>
        <p:spPr bwMode="auto">
          <a:xfrm>
            <a:off x="3518407" y="1550839"/>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045E2F4-32F9-C93C-845F-511EFE1CEF11}"/>
              </a:ext>
            </a:extLst>
          </p:cNvPr>
          <p:cNvSpPr txBox="1"/>
          <p:nvPr/>
        </p:nvSpPr>
        <p:spPr>
          <a:xfrm>
            <a:off x="410817" y="2282768"/>
            <a:ext cx="2372139" cy="2880789"/>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400" dirty="0"/>
              <a:t>Facts</a:t>
            </a:r>
          </a:p>
          <a:p>
            <a:pPr indent="-228600">
              <a:lnSpc>
                <a:spcPct val="90000"/>
              </a:lnSpc>
              <a:spcAft>
                <a:spcPts val="600"/>
              </a:spcAft>
              <a:buFont typeface="Arial" panose="020B0604020202020204" pitchFamily="34" charset="0"/>
              <a:buChar char="•"/>
            </a:pPr>
            <a:r>
              <a:rPr lang="en-US" sz="2400" dirty="0"/>
              <a:t>Numbers</a:t>
            </a:r>
          </a:p>
          <a:p>
            <a:pPr indent="-228600">
              <a:lnSpc>
                <a:spcPct val="90000"/>
              </a:lnSpc>
              <a:spcAft>
                <a:spcPts val="600"/>
              </a:spcAft>
              <a:buFont typeface="Arial" panose="020B0604020202020204" pitchFamily="34" charset="0"/>
              <a:buChar char="•"/>
            </a:pPr>
            <a:r>
              <a:rPr lang="en-US" sz="2400" dirty="0"/>
              <a:t>Words</a:t>
            </a:r>
          </a:p>
          <a:p>
            <a:pPr indent="-228600">
              <a:lnSpc>
                <a:spcPct val="90000"/>
              </a:lnSpc>
              <a:spcAft>
                <a:spcPts val="600"/>
              </a:spcAft>
              <a:buFont typeface="Arial" panose="020B0604020202020204" pitchFamily="34" charset="0"/>
              <a:buChar char="•"/>
            </a:pPr>
            <a:r>
              <a:rPr lang="en-US" sz="2400" dirty="0"/>
              <a:t>Observation</a:t>
            </a:r>
          </a:p>
          <a:p>
            <a:pPr indent="-228600">
              <a:lnSpc>
                <a:spcPct val="90000"/>
              </a:lnSpc>
              <a:spcAft>
                <a:spcPts val="600"/>
              </a:spcAft>
              <a:buFont typeface="Arial" panose="020B0604020202020204" pitchFamily="34" charset="0"/>
              <a:buChar char="•"/>
            </a:pPr>
            <a:r>
              <a:rPr lang="en-US" sz="2400" dirty="0"/>
              <a:t>Description</a:t>
            </a:r>
          </a:p>
          <a:p>
            <a:pPr indent="-228600">
              <a:lnSpc>
                <a:spcPct val="90000"/>
              </a:lnSpc>
              <a:spcAft>
                <a:spcPts val="600"/>
              </a:spcAft>
              <a:buFont typeface="Arial" panose="020B0604020202020204" pitchFamily="34" charset="0"/>
              <a:buChar char="•"/>
            </a:pPr>
            <a:r>
              <a:rPr lang="en-US" sz="2400" dirty="0" err="1"/>
              <a:t>Quantitive</a:t>
            </a:r>
            <a:endParaRPr lang="en-US" sz="2400" dirty="0"/>
          </a:p>
          <a:p>
            <a:pPr indent="-228600">
              <a:lnSpc>
                <a:spcPct val="90000"/>
              </a:lnSpc>
              <a:spcAft>
                <a:spcPts val="600"/>
              </a:spcAft>
              <a:buFont typeface="Arial" panose="020B0604020202020204" pitchFamily="34" charset="0"/>
              <a:buChar char="•"/>
            </a:pPr>
            <a:r>
              <a:rPr lang="en-US" sz="2400" dirty="0"/>
              <a:t>Qualitive</a:t>
            </a:r>
          </a:p>
        </p:txBody>
      </p:sp>
    </p:spTree>
    <p:extLst>
      <p:ext uri="{BB962C8B-B14F-4D97-AF65-F5344CB8AC3E}">
        <p14:creationId xmlns:p14="http://schemas.microsoft.com/office/powerpoint/2010/main" val="404888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8605-729A-DC42-9BA5-F02742189A5E}"/>
              </a:ext>
            </a:extLst>
          </p:cNvPr>
          <p:cNvSpPr>
            <a:spLocks noGrp="1"/>
          </p:cNvSpPr>
          <p:nvPr>
            <p:ph type="title"/>
          </p:nvPr>
        </p:nvSpPr>
        <p:spPr/>
        <p:txBody>
          <a:bodyPr/>
          <a:lstStyle/>
          <a:p>
            <a:r>
              <a:rPr lang="en-US" dirty="0"/>
              <a:t>Why use data?</a:t>
            </a:r>
          </a:p>
        </p:txBody>
      </p:sp>
      <p:sp>
        <p:nvSpPr>
          <p:cNvPr id="12" name="Rectangle 11">
            <a:extLst>
              <a:ext uri="{FF2B5EF4-FFF2-40B4-BE49-F238E27FC236}">
                <a16:creationId xmlns:a16="http://schemas.microsoft.com/office/drawing/2014/main" id="{FBE76055-4EC2-FD4F-8146-BA07DCE50021}"/>
              </a:ext>
            </a:extLst>
          </p:cNvPr>
          <p:cNvSpPr/>
          <p:nvPr/>
        </p:nvSpPr>
        <p:spPr>
          <a:xfrm>
            <a:off x="580227" y="2793510"/>
            <a:ext cx="2422053" cy="1200329"/>
          </a:xfrm>
          <a:prstGeom prst="rect">
            <a:avLst/>
          </a:prstGeom>
        </p:spPr>
        <p:txBody>
          <a:bodyPr wrap="square">
            <a:spAutoFit/>
          </a:bodyPr>
          <a:lstStyle/>
          <a:p>
            <a:pPr algn="ctr"/>
            <a:endParaRPr lang="en-GB" sz="2400" b="1" dirty="0">
              <a:solidFill>
                <a:srgbClr val="FF6600"/>
              </a:solidFill>
              <a:latin typeface="Arial" panose="020B0604020202020204" pitchFamily="34" charset="0"/>
              <a:cs typeface="Arial" panose="020B0604020202020204" pitchFamily="34" charset="0"/>
            </a:endParaRPr>
          </a:p>
          <a:p>
            <a:pPr algn="ctr"/>
            <a:endParaRPr lang="en-GB" sz="2400" b="1" dirty="0">
              <a:solidFill>
                <a:srgbClr val="FF6600"/>
              </a:solidFill>
              <a:latin typeface="Arial" panose="020B0604020202020204" pitchFamily="34" charset="0"/>
              <a:cs typeface="Arial" panose="020B0604020202020204" pitchFamily="34" charset="0"/>
            </a:endParaRPr>
          </a:p>
          <a:p>
            <a:pPr algn="ctr"/>
            <a:endParaRPr lang="en-GB" sz="2400" b="1" dirty="0">
              <a:solidFill>
                <a:srgbClr val="FF6600"/>
              </a:solidFill>
              <a:latin typeface="Arial" panose="020B0604020202020204" pitchFamily="34" charset="0"/>
              <a:cs typeface="Arial" panose="020B0604020202020204" pitchFamily="34" charset="0"/>
            </a:endParaRPr>
          </a:p>
        </p:txBody>
      </p:sp>
      <p:pic>
        <p:nvPicPr>
          <p:cNvPr id="2050" name="Picture 2" descr="See the source image">
            <a:extLst>
              <a:ext uri="{FF2B5EF4-FFF2-40B4-BE49-F238E27FC236}">
                <a16:creationId xmlns:a16="http://schemas.microsoft.com/office/drawing/2014/main" id="{14AC6020-3AED-61E9-AA10-8376F3B4A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70484"/>
            <a:ext cx="5050843" cy="331987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F839405-6879-E27B-2AD1-E335F4342D62}"/>
              </a:ext>
            </a:extLst>
          </p:cNvPr>
          <p:cNvSpPr txBox="1"/>
          <p:nvPr/>
        </p:nvSpPr>
        <p:spPr>
          <a:xfrm>
            <a:off x="1272209" y="2370484"/>
            <a:ext cx="3458817" cy="3046988"/>
          </a:xfrm>
          <a:prstGeom prst="rect">
            <a:avLst/>
          </a:prstGeom>
          <a:noFill/>
        </p:spPr>
        <p:txBody>
          <a:bodyPr wrap="square">
            <a:spAutoFit/>
          </a:bodyPr>
          <a:lstStyle/>
          <a:p>
            <a:pPr algn="ctr"/>
            <a:r>
              <a:rPr lang="en-GB" sz="2400" b="1" dirty="0">
                <a:solidFill>
                  <a:srgbClr val="FF6600"/>
                </a:solidFill>
                <a:latin typeface="Arial" panose="020B0604020202020204" pitchFamily="34" charset="0"/>
                <a:cs typeface="Arial" panose="020B0604020202020204" pitchFamily="34" charset="0"/>
              </a:rPr>
              <a:t>Persuade/Convince</a:t>
            </a:r>
          </a:p>
          <a:p>
            <a:pPr algn="ctr"/>
            <a:r>
              <a:rPr lang="en-GB" sz="2400" b="1" dirty="0">
                <a:solidFill>
                  <a:srgbClr val="FF6600"/>
                </a:solidFill>
                <a:latin typeface="Arial" panose="020B0604020202020204" pitchFamily="34" charset="0"/>
                <a:cs typeface="Arial" panose="020B0604020202020204" pitchFamily="34" charset="0"/>
              </a:rPr>
              <a:t>Connect</a:t>
            </a:r>
          </a:p>
          <a:p>
            <a:pPr algn="ctr"/>
            <a:r>
              <a:rPr lang="en-GB" sz="2400" b="1" dirty="0">
                <a:solidFill>
                  <a:srgbClr val="FF6600"/>
                </a:solidFill>
                <a:latin typeface="Arial" panose="020B0604020202020204" pitchFamily="34" charset="0"/>
                <a:cs typeface="Arial" panose="020B0604020202020204" pitchFamily="34" charset="0"/>
              </a:rPr>
              <a:t>Strengthen</a:t>
            </a:r>
          </a:p>
          <a:p>
            <a:pPr algn="ctr"/>
            <a:r>
              <a:rPr lang="en-GB" sz="2400" b="1" dirty="0">
                <a:solidFill>
                  <a:srgbClr val="FF6600"/>
                </a:solidFill>
                <a:latin typeface="Arial" panose="020B0604020202020204" pitchFamily="34" charset="0"/>
                <a:cs typeface="Arial" panose="020B0604020202020204" pitchFamily="34" charset="0"/>
              </a:rPr>
              <a:t>Add credibility</a:t>
            </a:r>
          </a:p>
          <a:p>
            <a:pPr algn="ctr"/>
            <a:r>
              <a:rPr lang="en-GB" sz="2400" b="1" dirty="0">
                <a:solidFill>
                  <a:srgbClr val="FF6600"/>
                </a:solidFill>
                <a:latin typeface="Arial" panose="020B0604020202020204" pitchFamily="34" charset="0"/>
                <a:cs typeface="Arial" panose="020B0604020202020204" pitchFamily="34" charset="0"/>
              </a:rPr>
              <a:t>Confirmation</a:t>
            </a:r>
            <a:endParaRPr lang="en-GB" sz="2400" dirty="0"/>
          </a:p>
          <a:p>
            <a:pPr algn="ctr"/>
            <a:r>
              <a:rPr lang="en-GB" sz="2400" b="1" dirty="0">
                <a:solidFill>
                  <a:srgbClr val="FF6600"/>
                </a:solidFill>
                <a:latin typeface="Arial" panose="020B0604020202020204" pitchFamily="34" charset="0"/>
                <a:cs typeface="Arial" panose="020B0604020202020204" pitchFamily="34" charset="0"/>
              </a:rPr>
              <a:t>Reduce Uncertainty</a:t>
            </a:r>
          </a:p>
          <a:p>
            <a:pPr algn="ctr"/>
            <a:r>
              <a:rPr lang="en-GB" sz="2400" b="1" dirty="0">
                <a:solidFill>
                  <a:srgbClr val="FF6600"/>
                </a:solidFill>
                <a:latin typeface="Arial" panose="020B0604020202020204" pitchFamily="34" charset="0"/>
                <a:cs typeface="Arial" panose="020B0604020202020204" pitchFamily="34" charset="0"/>
              </a:rPr>
              <a:t>Evidence</a:t>
            </a:r>
          </a:p>
          <a:p>
            <a:pPr algn="ctr"/>
            <a:r>
              <a:rPr lang="en-GB" sz="2400" b="1" dirty="0">
                <a:solidFill>
                  <a:srgbClr val="FF6600"/>
                </a:solidFill>
                <a:latin typeface="Arial" panose="020B0604020202020204" pitchFamily="34" charset="0"/>
                <a:cs typeface="Arial" panose="020B0604020202020204" pitchFamily="34" charset="0"/>
              </a:rPr>
              <a:t>Collaboration</a:t>
            </a:r>
            <a:endParaRPr lang="en-GB" sz="1800" b="1" dirty="0">
              <a:solidFill>
                <a:srgbClr val="FF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30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descr="Bullseye with solid fill">
            <a:extLst>
              <a:ext uri="{FF2B5EF4-FFF2-40B4-BE49-F238E27FC236}">
                <a16:creationId xmlns:a16="http://schemas.microsoft.com/office/drawing/2014/main" id="{FDA4D989-467C-AF54-5DB1-7AA8FA8BB07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5643" y="1132474"/>
            <a:ext cx="5346357" cy="5346357"/>
          </a:xfrm>
          <a:prstGeom prst="rect">
            <a:avLst/>
          </a:prstGeom>
        </p:spPr>
      </p:pic>
      <p:sp>
        <p:nvSpPr>
          <p:cNvPr id="11" name="TextBox 10">
            <a:extLst>
              <a:ext uri="{FF2B5EF4-FFF2-40B4-BE49-F238E27FC236}">
                <a16:creationId xmlns:a16="http://schemas.microsoft.com/office/drawing/2014/main" id="{699398DF-81B7-24C0-400F-DFE30489D6D3}"/>
              </a:ext>
            </a:extLst>
          </p:cNvPr>
          <p:cNvSpPr txBox="1"/>
          <p:nvPr/>
        </p:nvSpPr>
        <p:spPr>
          <a:xfrm>
            <a:off x="7166919" y="5841316"/>
            <a:ext cx="4448432" cy="738664"/>
          </a:xfrm>
          <a:prstGeom prst="rect">
            <a:avLst/>
          </a:prstGeom>
          <a:noFill/>
        </p:spPr>
        <p:txBody>
          <a:bodyPr wrap="square" rtlCol="0">
            <a:spAutoFit/>
          </a:bodyPr>
          <a:lstStyle/>
          <a:p>
            <a:r>
              <a:rPr lang="en-GB" dirty="0"/>
              <a:t>                  </a:t>
            </a:r>
          </a:p>
          <a:p>
            <a:r>
              <a:rPr lang="en-GB" dirty="0"/>
              <a:t>      </a:t>
            </a:r>
            <a:r>
              <a:rPr lang="en-GB" sz="2400" b="1" dirty="0"/>
              <a:t>Funder</a:t>
            </a:r>
            <a:r>
              <a:rPr lang="en-GB" dirty="0"/>
              <a:t> </a:t>
            </a:r>
            <a:r>
              <a:rPr lang="en-GB" sz="2400" b="1" dirty="0"/>
              <a:t>Aims/Objectives</a:t>
            </a:r>
            <a:endParaRPr lang="en-GB" b="1" dirty="0"/>
          </a:p>
        </p:txBody>
      </p:sp>
      <p:sp>
        <p:nvSpPr>
          <p:cNvPr id="12" name="TextBox 11">
            <a:extLst>
              <a:ext uri="{FF2B5EF4-FFF2-40B4-BE49-F238E27FC236}">
                <a16:creationId xmlns:a16="http://schemas.microsoft.com/office/drawing/2014/main" id="{CDCFBA1A-1EA9-E415-394E-072751BB3C5F}"/>
              </a:ext>
            </a:extLst>
          </p:cNvPr>
          <p:cNvSpPr txBox="1"/>
          <p:nvPr/>
        </p:nvSpPr>
        <p:spPr>
          <a:xfrm>
            <a:off x="2377770" y="2570422"/>
            <a:ext cx="1567213" cy="461665"/>
          </a:xfrm>
          <a:prstGeom prst="rect">
            <a:avLst/>
          </a:prstGeom>
          <a:noFill/>
        </p:spPr>
        <p:txBody>
          <a:bodyPr wrap="square" rtlCol="0">
            <a:spAutoFit/>
          </a:bodyPr>
          <a:lstStyle/>
          <a:p>
            <a:r>
              <a:rPr lang="en-GB" b="1" dirty="0"/>
              <a:t> </a:t>
            </a:r>
            <a:r>
              <a:rPr lang="en-GB" sz="2400" b="1" dirty="0"/>
              <a:t>NEED</a:t>
            </a:r>
          </a:p>
        </p:txBody>
      </p:sp>
      <p:sp>
        <p:nvSpPr>
          <p:cNvPr id="13" name="TextBox 12">
            <a:extLst>
              <a:ext uri="{FF2B5EF4-FFF2-40B4-BE49-F238E27FC236}">
                <a16:creationId xmlns:a16="http://schemas.microsoft.com/office/drawing/2014/main" id="{40F8F566-9CB0-B9B8-0C8A-72FE9841B006}"/>
              </a:ext>
            </a:extLst>
          </p:cNvPr>
          <p:cNvSpPr txBox="1"/>
          <p:nvPr/>
        </p:nvSpPr>
        <p:spPr>
          <a:xfrm>
            <a:off x="1515291" y="4241857"/>
            <a:ext cx="2969153" cy="830997"/>
          </a:xfrm>
          <a:prstGeom prst="rect">
            <a:avLst/>
          </a:prstGeom>
          <a:noFill/>
        </p:spPr>
        <p:txBody>
          <a:bodyPr wrap="square" rtlCol="0">
            <a:spAutoFit/>
          </a:bodyPr>
          <a:lstStyle/>
          <a:p>
            <a:r>
              <a:rPr lang="en-GB" sz="2400" dirty="0"/>
              <a:t>              </a:t>
            </a:r>
          </a:p>
          <a:p>
            <a:r>
              <a:rPr lang="en-GB" sz="2400" dirty="0"/>
              <a:t>          </a:t>
            </a:r>
            <a:r>
              <a:rPr lang="en-GB" sz="2400" b="1" dirty="0"/>
              <a:t>DATA</a:t>
            </a:r>
          </a:p>
        </p:txBody>
      </p:sp>
      <p:pic>
        <p:nvPicPr>
          <p:cNvPr id="16" name="Graphic 15" descr="Arrow Up with solid fill">
            <a:extLst>
              <a:ext uri="{FF2B5EF4-FFF2-40B4-BE49-F238E27FC236}">
                <a16:creationId xmlns:a16="http://schemas.microsoft.com/office/drawing/2014/main" id="{AE5B9D4E-6E38-DCA4-A42D-07408CDBCD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77770" y="3187337"/>
            <a:ext cx="1279829" cy="1054521"/>
          </a:xfrm>
          <a:prstGeom prst="rect">
            <a:avLst/>
          </a:prstGeom>
        </p:spPr>
      </p:pic>
      <p:pic>
        <p:nvPicPr>
          <p:cNvPr id="18" name="Graphic 17" descr="Arrow Right with solid fill">
            <a:extLst>
              <a:ext uri="{FF2B5EF4-FFF2-40B4-BE49-F238E27FC236}">
                <a16:creationId xmlns:a16="http://schemas.microsoft.com/office/drawing/2014/main" id="{3A58CC08-5CB6-63D8-7BCA-D4913BA69D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44983" y="2194560"/>
            <a:ext cx="2608217" cy="992777"/>
          </a:xfrm>
          <a:prstGeom prst="rect">
            <a:avLst/>
          </a:prstGeom>
        </p:spPr>
      </p:pic>
      <p:sp>
        <p:nvSpPr>
          <p:cNvPr id="19" name="TextBox 18">
            <a:extLst>
              <a:ext uri="{FF2B5EF4-FFF2-40B4-BE49-F238E27FC236}">
                <a16:creationId xmlns:a16="http://schemas.microsoft.com/office/drawing/2014/main" id="{4D497715-5021-7A9A-3306-B127EE9BEA1F}"/>
              </a:ext>
            </a:extLst>
          </p:cNvPr>
          <p:cNvSpPr txBox="1"/>
          <p:nvPr/>
        </p:nvSpPr>
        <p:spPr>
          <a:xfrm>
            <a:off x="496389" y="365760"/>
            <a:ext cx="6670530" cy="584775"/>
          </a:xfrm>
          <a:prstGeom prst="rect">
            <a:avLst/>
          </a:prstGeom>
          <a:noFill/>
        </p:spPr>
        <p:txBody>
          <a:bodyPr wrap="square" rtlCol="0">
            <a:spAutoFit/>
          </a:bodyPr>
          <a:lstStyle/>
          <a:p>
            <a:r>
              <a:rPr lang="en-GB" sz="3200" b="1" dirty="0">
                <a:solidFill>
                  <a:schemeClr val="bg1"/>
                </a:solidFill>
              </a:rPr>
              <a:t>DATA DEMONSTRATING NEED</a:t>
            </a:r>
          </a:p>
        </p:txBody>
      </p:sp>
    </p:spTree>
    <p:extLst>
      <p:ext uri="{BB962C8B-B14F-4D97-AF65-F5344CB8AC3E}">
        <p14:creationId xmlns:p14="http://schemas.microsoft.com/office/powerpoint/2010/main" val="127082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5AE2-B0E6-5C4B-BA4B-6BFD4972B812}"/>
              </a:ext>
            </a:extLst>
          </p:cNvPr>
          <p:cNvSpPr>
            <a:spLocks noGrp="1"/>
          </p:cNvSpPr>
          <p:nvPr>
            <p:ph type="title"/>
          </p:nvPr>
        </p:nvSpPr>
        <p:spPr>
          <a:xfrm>
            <a:off x="1136428" y="265043"/>
            <a:ext cx="7474172" cy="1272210"/>
          </a:xfrm>
        </p:spPr>
        <p:txBody>
          <a:bodyPr>
            <a:normAutofit/>
          </a:bodyPr>
          <a:lstStyle/>
          <a:p>
            <a:r>
              <a:rPr lang="en-GB" dirty="0"/>
              <a:t>Questions to ask?</a:t>
            </a:r>
            <a:endParaRPr lang="en-US" dirty="0"/>
          </a:p>
        </p:txBody>
      </p:sp>
      <p:graphicFrame>
        <p:nvGraphicFramePr>
          <p:cNvPr id="3083" name="Content Placeholder 2">
            <a:extLst>
              <a:ext uri="{FF2B5EF4-FFF2-40B4-BE49-F238E27FC236}">
                <a16:creationId xmlns:a16="http://schemas.microsoft.com/office/drawing/2014/main" id="{471A611A-0367-CFF5-4EAF-0F62AEB15D0E}"/>
              </a:ext>
            </a:extLst>
          </p:cNvPr>
          <p:cNvGraphicFramePr>
            <a:graphicFrameLocks noGrp="1"/>
          </p:cNvGraphicFramePr>
          <p:nvPr>
            <p:ph idx="1"/>
            <p:extLst>
              <p:ext uri="{D42A27DB-BD31-4B8C-83A1-F6EECF244321}">
                <p14:modId xmlns:p14="http://schemas.microsoft.com/office/powerpoint/2010/main" val="71964018"/>
              </p:ext>
            </p:extLst>
          </p:nvPr>
        </p:nvGraphicFramePr>
        <p:xfrm>
          <a:off x="458596" y="1364974"/>
          <a:ext cx="9374517" cy="5367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92" name="Rectangle 307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Oval 308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D4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ee the source image">
            <a:extLst>
              <a:ext uri="{FF2B5EF4-FFF2-40B4-BE49-F238E27FC236}">
                <a16:creationId xmlns:a16="http://schemas.microsoft.com/office/drawing/2014/main" id="{44B29947-F60F-7D64-E147-97181D473FF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156651" y="3226873"/>
            <a:ext cx="1939349" cy="153065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Checkmark with solid fill">
            <a:extLst>
              <a:ext uri="{FF2B5EF4-FFF2-40B4-BE49-F238E27FC236}">
                <a16:creationId xmlns:a16="http://schemas.microsoft.com/office/drawing/2014/main" id="{4E632B93-958C-D75C-B7B5-280971C389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28286" y="3073179"/>
            <a:ext cx="914400" cy="914400"/>
          </a:xfrm>
          <a:prstGeom prst="rect">
            <a:avLst/>
          </a:prstGeom>
        </p:spPr>
      </p:pic>
    </p:spTree>
    <p:extLst>
      <p:ext uri="{BB962C8B-B14F-4D97-AF65-F5344CB8AC3E}">
        <p14:creationId xmlns:p14="http://schemas.microsoft.com/office/powerpoint/2010/main" val="245952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7174-41CC-22B7-6F3E-F278D195D4AA}"/>
              </a:ext>
            </a:extLst>
          </p:cNvPr>
          <p:cNvSpPr>
            <a:spLocks noGrp="1"/>
          </p:cNvSpPr>
          <p:nvPr>
            <p:ph type="title"/>
          </p:nvPr>
        </p:nvSpPr>
        <p:spPr>
          <a:xfrm>
            <a:off x="524741" y="620392"/>
            <a:ext cx="3808268" cy="5504688"/>
          </a:xfrm>
        </p:spPr>
        <p:txBody>
          <a:bodyPr>
            <a:normAutofit/>
          </a:bodyPr>
          <a:lstStyle/>
          <a:p>
            <a:r>
              <a:rPr lang="en-GB" sz="4200" dirty="0">
                <a:solidFill>
                  <a:schemeClr val="accent5"/>
                </a:solidFill>
              </a:rPr>
              <a:t>Specific Questions</a:t>
            </a:r>
          </a:p>
        </p:txBody>
      </p:sp>
      <p:graphicFrame>
        <p:nvGraphicFramePr>
          <p:cNvPr id="5" name="Content Placeholder 2">
            <a:extLst>
              <a:ext uri="{FF2B5EF4-FFF2-40B4-BE49-F238E27FC236}">
                <a16:creationId xmlns:a16="http://schemas.microsoft.com/office/drawing/2014/main" id="{04CEF5EA-B2D4-4C26-594F-ABF738EF2321}"/>
              </a:ext>
            </a:extLst>
          </p:cNvPr>
          <p:cNvGraphicFramePr>
            <a:graphicFrameLocks noGrp="1"/>
          </p:cNvGraphicFramePr>
          <p:nvPr>
            <p:ph idx="1"/>
            <p:extLst>
              <p:ext uri="{D42A27DB-BD31-4B8C-83A1-F6EECF244321}">
                <p14:modId xmlns:p14="http://schemas.microsoft.com/office/powerpoint/2010/main" val="139043657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37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43D7-0C54-6D42-B399-C46C3F916F3C}"/>
              </a:ext>
            </a:extLst>
          </p:cNvPr>
          <p:cNvSpPr>
            <a:spLocks noGrp="1"/>
          </p:cNvSpPr>
          <p:nvPr>
            <p:ph type="title"/>
          </p:nvPr>
        </p:nvSpPr>
        <p:spPr>
          <a:xfrm>
            <a:off x="304800" y="189927"/>
            <a:ext cx="8269357" cy="1325563"/>
          </a:xfrm>
        </p:spPr>
        <p:txBody>
          <a:bodyPr/>
          <a:lstStyle/>
          <a:p>
            <a:r>
              <a:rPr lang="en-US" dirty="0"/>
              <a:t>Where to find data?</a:t>
            </a:r>
          </a:p>
        </p:txBody>
      </p:sp>
      <p:pic>
        <p:nvPicPr>
          <p:cNvPr id="7" name="Picture 2">
            <a:extLst>
              <a:ext uri="{FF2B5EF4-FFF2-40B4-BE49-F238E27FC236}">
                <a16:creationId xmlns:a16="http://schemas.microsoft.com/office/drawing/2014/main" id="{C77FBD55-488C-FD4B-9AD8-83125F7C6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45" y="2523137"/>
            <a:ext cx="1835696" cy="863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17F66E1D-3186-A249-8702-65AAF315F20E}"/>
              </a:ext>
            </a:extLst>
          </p:cNvPr>
          <p:cNvPicPr>
            <a:picLocks noChangeAspect="1"/>
          </p:cNvPicPr>
          <p:nvPr/>
        </p:nvPicPr>
        <p:blipFill>
          <a:blip r:embed="rId4"/>
          <a:stretch>
            <a:fillRect/>
          </a:stretch>
        </p:blipFill>
        <p:spPr>
          <a:xfrm>
            <a:off x="713398" y="3619256"/>
            <a:ext cx="1641343" cy="881672"/>
          </a:xfrm>
          <a:prstGeom prst="rect">
            <a:avLst/>
          </a:prstGeom>
        </p:spPr>
      </p:pic>
      <p:sp>
        <p:nvSpPr>
          <p:cNvPr id="9" name="Rectangle 8">
            <a:extLst>
              <a:ext uri="{FF2B5EF4-FFF2-40B4-BE49-F238E27FC236}">
                <a16:creationId xmlns:a16="http://schemas.microsoft.com/office/drawing/2014/main" id="{51BF6774-3685-F944-A2D1-6DE665992E38}"/>
              </a:ext>
            </a:extLst>
          </p:cNvPr>
          <p:cNvSpPr/>
          <p:nvPr/>
        </p:nvSpPr>
        <p:spPr>
          <a:xfrm>
            <a:off x="2519594" y="2551134"/>
            <a:ext cx="9368225" cy="892552"/>
          </a:xfrm>
          <a:prstGeom prst="rect">
            <a:avLst/>
          </a:prstGeom>
        </p:spPr>
        <p:txBody>
          <a:bodyPr wrap="square">
            <a:spAutoFit/>
          </a:bodyPr>
          <a:lstStyle/>
          <a:p>
            <a:endParaRPr lang="en-GB" sz="600" b="1" dirty="0"/>
          </a:p>
          <a:p>
            <a:pPr lvl="0"/>
            <a:r>
              <a:rPr lang="en-GB" b="1" dirty="0"/>
              <a:t>What is the overall Index of Multiple deprivation ranking for your neighbourhood?</a:t>
            </a:r>
          </a:p>
          <a:p>
            <a:pPr lvl="0"/>
            <a:endParaRPr lang="en-GB" sz="500" b="1" dirty="0"/>
          </a:p>
          <a:p>
            <a:endParaRPr lang="en-GB" sz="500" dirty="0">
              <a:hlinkClick r:id="rId5"/>
            </a:endParaRPr>
          </a:p>
          <a:p>
            <a:r>
              <a:rPr lang="en-GB" dirty="0">
                <a:hlinkClick r:id="rId5"/>
              </a:rPr>
              <a:t>http://dclgapps.communities.gov.uk/imd/iod_index.html</a:t>
            </a:r>
            <a:r>
              <a:rPr lang="en-GB" dirty="0"/>
              <a:t> </a:t>
            </a:r>
          </a:p>
        </p:txBody>
      </p:sp>
      <p:sp>
        <p:nvSpPr>
          <p:cNvPr id="10" name="Content Placeholder 2">
            <a:extLst>
              <a:ext uri="{FF2B5EF4-FFF2-40B4-BE49-F238E27FC236}">
                <a16:creationId xmlns:a16="http://schemas.microsoft.com/office/drawing/2014/main" id="{AD74E88A-9494-C44C-8E52-1C4E40B3A3FA}"/>
              </a:ext>
            </a:extLst>
          </p:cNvPr>
          <p:cNvSpPr txBox="1">
            <a:spLocks/>
          </p:cNvSpPr>
          <p:nvPr/>
        </p:nvSpPr>
        <p:spPr>
          <a:xfrm>
            <a:off x="2371964" y="3590905"/>
            <a:ext cx="7772400" cy="86318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rgbClr val="333333"/>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333333"/>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333333"/>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  How does poverty in your parish compare locally and nationally?</a:t>
            </a:r>
          </a:p>
          <a:p>
            <a:pPr marL="0" indent="0">
              <a:buNone/>
            </a:pPr>
            <a:r>
              <a:rPr lang="en-GB" sz="1800" b="0" dirty="0">
                <a:hlinkClick r:id="rId6"/>
              </a:rPr>
              <a:t> </a:t>
            </a:r>
            <a:r>
              <a:rPr lang="en-GB" sz="1800" b="0" u="sng" dirty="0">
                <a:hlinkClick r:id="rId6"/>
              </a:rPr>
              <a:t> https://cuf.org.uk/lookup-tool</a:t>
            </a:r>
            <a:endParaRPr lang="en-GB" sz="1800" b="0" dirty="0">
              <a:solidFill>
                <a:srgbClr val="000000"/>
              </a:solidFill>
              <a:ea typeface="Times New Roman" panose="02020603050405020304" pitchFamily="18" charset="0"/>
            </a:endParaRPr>
          </a:p>
        </p:txBody>
      </p:sp>
      <p:sp>
        <p:nvSpPr>
          <p:cNvPr id="3" name="TextBox 2">
            <a:extLst>
              <a:ext uri="{FF2B5EF4-FFF2-40B4-BE49-F238E27FC236}">
                <a16:creationId xmlns:a16="http://schemas.microsoft.com/office/drawing/2014/main" id="{5B2552BE-39D0-4801-A3BB-E2E4EB5000E7}"/>
              </a:ext>
            </a:extLst>
          </p:cNvPr>
          <p:cNvSpPr txBox="1"/>
          <p:nvPr/>
        </p:nvSpPr>
        <p:spPr>
          <a:xfrm>
            <a:off x="3155699" y="4454085"/>
            <a:ext cx="7624770" cy="2031325"/>
          </a:xfrm>
          <a:prstGeom prst="rect">
            <a:avLst/>
          </a:prstGeom>
          <a:noFill/>
        </p:spPr>
        <p:txBody>
          <a:bodyPr wrap="square" rtlCol="0">
            <a:spAutoFit/>
          </a:bodyPr>
          <a:lstStyle/>
          <a:p>
            <a:r>
              <a:rPr lang="en-GB" sz="1800" b="1" u="none" strike="noStrike" dirty="0" err="1">
                <a:solidFill>
                  <a:srgbClr val="0563C1"/>
                </a:solidFill>
                <a:effectLst/>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Checkmystreet</a:t>
            </a:r>
            <a:r>
              <a:rPr lang="en-GB" sz="1800" dirty="0">
                <a:effectLst/>
                <a:ea typeface="Arial" panose="020B0604020202020204" pitchFamily="34" charset="0"/>
              </a:rPr>
              <a:t>.</a:t>
            </a:r>
          </a:p>
          <a:p>
            <a:r>
              <a:rPr lang="en-GB" sz="1800" b="1" u="none" strike="noStrike" dirty="0">
                <a:solidFill>
                  <a:srgbClr val="003399"/>
                </a:solidFill>
                <a:effectLst/>
                <a:ea typeface="Arial" panose="020B0604020202020204" pitchFamily="34" charset="0"/>
                <a:cs typeface="Arial" panose="020B0604020202020204" pitchFamily="34" charset="0"/>
                <a:hlinkClick r:id="rId8"/>
              </a:rPr>
              <a:t>UK Local Area</a:t>
            </a:r>
            <a:endParaRPr lang="en-GB" sz="1800" dirty="0">
              <a:effectLst/>
              <a:ea typeface="Arial" panose="020B0604020202020204" pitchFamily="34" charset="0"/>
            </a:endParaRPr>
          </a:p>
          <a:p>
            <a:r>
              <a:rPr lang="en-GB" sz="1800" b="1" u="none" strike="noStrike" dirty="0" err="1">
                <a:solidFill>
                  <a:srgbClr val="003399"/>
                </a:solidFill>
                <a:effectLst/>
                <a:ea typeface="Arial" panose="020B0604020202020204" pitchFamily="34" charset="0"/>
                <a:cs typeface="Arial" panose="020B0604020202020204" pitchFamily="34" charset="0"/>
                <a:hlinkClick r:id="rId9"/>
              </a:rPr>
              <a:t>FindaHood</a:t>
            </a:r>
            <a:endParaRPr lang="en-GB" sz="1800" dirty="0">
              <a:effectLst/>
              <a:ea typeface="Arial" panose="020B0604020202020204" pitchFamily="34" charset="0"/>
            </a:endParaRPr>
          </a:p>
          <a:p>
            <a:r>
              <a:rPr lang="en-GB" sz="1800" b="1" u="none" strike="noStrike" dirty="0">
                <a:solidFill>
                  <a:srgbClr val="003399"/>
                </a:solidFill>
                <a:effectLst/>
                <a:ea typeface="Arial" panose="020B0604020202020204" pitchFamily="34" charset="0"/>
                <a:cs typeface="Arial" panose="020B0604020202020204" pitchFamily="34" charset="0"/>
                <a:hlinkClick r:id="rId10"/>
              </a:rPr>
              <a:t>Nomis</a:t>
            </a:r>
            <a:endParaRPr lang="en-GB" sz="1800" dirty="0">
              <a:effectLst/>
              <a:ea typeface="Arial" panose="020B0604020202020204" pitchFamily="34" charset="0"/>
            </a:endParaRPr>
          </a:p>
          <a:p>
            <a:r>
              <a:rPr lang="en-GB" sz="1800" b="1" u="none" strike="noStrike" dirty="0">
                <a:solidFill>
                  <a:srgbClr val="003399"/>
                </a:solidFill>
                <a:effectLst/>
                <a:ea typeface="Arial" panose="020B0604020202020204" pitchFamily="34" charset="0"/>
                <a:cs typeface="Arial" panose="020B0604020202020204" pitchFamily="34" charset="0"/>
                <a:hlinkClick r:id="rId11"/>
              </a:rPr>
              <a:t>local area report</a:t>
            </a:r>
            <a:endParaRPr lang="en-GB" sz="1800" dirty="0">
              <a:effectLst/>
              <a:ea typeface="Arial" panose="020B0604020202020204" pitchFamily="34" charset="0"/>
            </a:endParaRPr>
          </a:p>
          <a:p>
            <a:endParaRPr lang="en-GB" sz="1800" dirty="0">
              <a:effectLst/>
              <a:latin typeface="Arial" panose="020B0604020202020204" pitchFamily="34" charset="0"/>
              <a:ea typeface="Arial" panose="020B0604020202020204" pitchFamily="34" charset="0"/>
            </a:endParaRPr>
          </a:p>
          <a:p>
            <a:r>
              <a:rPr lang="en-GB" sz="1800" b="1" dirty="0">
                <a:solidFill>
                  <a:srgbClr val="003399"/>
                </a:solidFill>
                <a:effectLst/>
                <a:latin typeface="Century Gothic" panose="020B0502020202020204" pitchFamily="34" charset="0"/>
                <a:ea typeface="Arial" panose="020B0604020202020204" pitchFamily="34" charset="0"/>
                <a:cs typeface="Arial" panose="020B0604020202020204" pitchFamily="34" charset="0"/>
              </a:rPr>
              <a:t> </a:t>
            </a:r>
            <a:endParaRPr lang="en-GB" sz="1800" dirty="0">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F1A53DD8-63B7-41D4-6129-08BB51F80B6B}"/>
              </a:ext>
            </a:extLst>
          </p:cNvPr>
          <p:cNvSpPr txBox="1"/>
          <p:nvPr/>
        </p:nvSpPr>
        <p:spPr>
          <a:xfrm>
            <a:off x="397565" y="1622215"/>
            <a:ext cx="11224592" cy="461665"/>
          </a:xfrm>
          <a:prstGeom prst="rect">
            <a:avLst/>
          </a:prstGeom>
          <a:noFill/>
        </p:spPr>
        <p:txBody>
          <a:bodyPr wrap="square" rtlCol="0">
            <a:spAutoFit/>
          </a:bodyPr>
          <a:lstStyle/>
          <a:p>
            <a:r>
              <a:rPr lang="en-GB" sz="2400" b="1" dirty="0">
                <a:effectLst/>
                <a:ea typeface="Arial" panose="020B0604020202020204" pitchFamily="34" charset="0"/>
              </a:rPr>
              <a:t>Different types of desk-based community audit information portals include:</a:t>
            </a:r>
          </a:p>
        </p:txBody>
      </p:sp>
      <p:sp>
        <p:nvSpPr>
          <p:cNvPr id="5" name="TextBox 4">
            <a:extLst>
              <a:ext uri="{FF2B5EF4-FFF2-40B4-BE49-F238E27FC236}">
                <a16:creationId xmlns:a16="http://schemas.microsoft.com/office/drawing/2014/main" id="{8D0EDE49-DBE0-5CA5-7264-4F89EFCAD14B}"/>
              </a:ext>
            </a:extLst>
          </p:cNvPr>
          <p:cNvSpPr txBox="1"/>
          <p:nvPr/>
        </p:nvSpPr>
        <p:spPr>
          <a:xfrm>
            <a:off x="212034" y="5128591"/>
            <a:ext cx="2307559" cy="369332"/>
          </a:xfrm>
          <a:prstGeom prst="rect">
            <a:avLst/>
          </a:prstGeom>
          <a:noFill/>
        </p:spPr>
        <p:txBody>
          <a:bodyPr wrap="square" rtlCol="0">
            <a:spAutoFit/>
          </a:bodyPr>
          <a:lstStyle/>
          <a:p>
            <a:r>
              <a:rPr lang="en-GB" b="1" dirty="0"/>
              <a:t>Other tools to use:</a:t>
            </a:r>
          </a:p>
        </p:txBody>
      </p:sp>
    </p:spTree>
    <p:extLst>
      <p:ext uri="{BB962C8B-B14F-4D97-AF65-F5344CB8AC3E}">
        <p14:creationId xmlns:p14="http://schemas.microsoft.com/office/powerpoint/2010/main" val="421752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43D7-0C54-6D42-B399-C46C3F916F3C}"/>
              </a:ext>
            </a:extLst>
          </p:cNvPr>
          <p:cNvSpPr>
            <a:spLocks noGrp="1"/>
          </p:cNvSpPr>
          <p:nvPr>
            <p:ph type="title"/>
          </p:nvPr>
        </p:nvSpPr>
        <p:spPr/>
        <p:txBody>
          <a:bodyPr/>
          <a:lstStyle/>
          <a:p>
            <a:r>
              <a:rPr lang="en-GB" dirty="0"/>
              <a:t>Indices of Multiple Deprivation</a:t>
            </a:r>
            <a:endParaRPr lang="en-US" dirty="0"/>
          </a:p>
        </p:txBody>
      </p:sp>
      <p:sp>
        <p:nvSpPr>
          <p:cNvPr id="11" name="Content Placeholder 2">
            <a:extLst>
              <a:ext uri="{FF2B5EF4-FFF2-40B4-BE49-F238E27FC236}">
                <a16:creationId xmlns:a16="http://schemas.microsoft.com/office/drawing/2014/main" id="{A60C3849-B462-B444-A1E2-85F1FDB850AA}"/>
              </a:ext>
            </a:extLst>
          </p:cNvPr>
          <p:cNvSpPr>
            <a:spLocks noGrp="1"/>
          </p:cNvSpPr>
          <p:nvPr>
            <p:ph idx="1"/>
          </p:nvPr>
        </p:nvSpPr>
        <p:spPr>
          <a:xfrm>
            <a:off x="393701" y="1791967"/>
            <a:ext cx="10515600" cy="3924958"/>
          </a:xfrm>
        </p:spPr>
        <p:txBody>
          <a:bodyPr>
            <a:noAutofit/>
          </a:bodyPr>
          <a:lstStyle/>
          <a:p>
            <a:pPr marL="0" indent="0">
              <a:buNone/>
            </a:pPr>
            <a:r>
              <a:rPr lang="en-GB" sz="2000" b="0" dirty="0">
                <a:solidFill>
                  <a:srgbClr val="000000"/>
                </a:solidFill>
                <a:ea typeface="Times New Roman" panose="02020603050405020304" pitchFamily="18" charset="0"/>
              </a:rPr>
              <a:t>The Indices relatively rank each small area in England from most deprived to least deprived. There are 7 domains of deprivation, which combine to create the Index of Multiple Deprivation (IMD2019). </a:t>
            </a:r>
          </a:p>
        </p:txBody>
      </p:sp>
      <p:pic>
        <p:nvPicPr>
          <p:cNvPr id="12" name="Picture 11">
            <a:extLst>
              <a:ext uri="{FF2B5EF4-FFF2-40B4-BE49-F238E27FC236}">
                <a16:creationId xmlns:a16="http://schemas.microsoft.com/office/drawing/2014/main" id="{CF891437-047E-6C4A-BA91-F54FD55C9E01}"/>
              </a:ext>
            </a:extLst>
          </p:cNvPr>
          <p:cNvPicPr>
            <a:picLocks noChangeAspect="1"/>
          </p:cNvPicPr>
          <p:nvPr/>
        </p:nvPicPr>
        <p:blipFill>
          <a:blip r:embed="rId3"/>
          <a:stretch>
            <a:fillRect/>
          </a:stretch>
        </p:blipFill>
        <p:spPr>
          <a:xfrm>
            <a:off x="6472373" y="2999740"/>
            <a:ext cx="4486459" cy="858520"/>
          </a:xfrm>
          <a:prstGeom prst="rect">
            <a:avLst/>
          </a:prstGeom>
        </p:spPr>
      </p:pic>
      <p:pic>
        <p:nvPicPr>
          <p:cNvPr id="14" name="Picture 13">
            <a:extLst>
              <a:ext uri="{FF2B5EF4-FFF2-40B4-BE49-F238E27FC236}">
                <a16:creationId xmlns:a16="http://schemas.microsoft.com/office/drawing/2014/main" id="{D8A1446D-BDC4-F347-B7A7-60ED92E92EC0}"/>
              </a:ext>
            </a:extLst>
          </p:cNvPr>
          <p:cNvPicPr>
            <a:picLocks noChangeAspect="1"/>
          </p:cNvPicPr>
          <p:nvPr/>
        </p:nvPicPr>
        <p:blipFill rotWithShape="1">
          <a:blip r:embed="rId4"/>
          <a:srcRect t="2710"/>
          <a:stretch/>
        </p:blipFill>
        <p:spPr>
          <a:xfrm>
            <a:off x="1282699" y="2811481"/>
            <a:ext cx="4760779" cy="3668333"/>
          </a:xfrm>
          <a:prstGeom prst="rect">
            <a:avLst/>
          </a:prstGeom>
        </p:spPr>
      </p:pic>
      <p:sp>
        <p:nvSpPr>
          <p:cNvPr id="3" name="TextBox 2">
            <a:extLst>
              <a:ext uri="{FF2B5EF4-FFF2-40B4-BE49-F238E27FC236}">
                <a16:creationId xmlns:a16="http://schemas.microsoft.com/office/drawing/2014/main" id="{1AA22198-0562-6248-9876-E53E6FFD5D8F}"/>
              </a:ext>
            </a:extLst>
          </p:cNvPr>
          <p:cNvSpPr txBox="1"/>
          <p:nvPr/>
        </p:nvSpPr>
        <p:spPr>
          <a:xfrm>
            <a:off x="6472374" y="4134737"/>
            <a:ext cx="4436928" cy="923330"/>
          </a:xfrm>
          <a:prstGeom prst="rect">
            <a:avLst/>
          </a:prstGeom>
          <a:noFill/>
        </p:spPr>
        <p:txBody>
          <a:bodyPr wrap="square" rtlCol="0">
            <a:spAutoFit/>
          </a:bodyPr>
          <a:lstStyle/>
          <a:p>
            <a:r>
              <a:rPr lang="en-US" dirty="0"/>
              <a:t>https://</a:t>
            </a:r>
            <a:r>
              <a:rPr lang="en-US" dirty="0" err="1"/>
              <a:t>imd</a:t>
            </a:r>
            <a:r>
              <a:rPr lang="en-US" dirty="0"/>
              <a:t>-by-</a:t>
            </a:r>
            <a:r>
              <a:rPr lang="en-US" dirty="0" err="1"/>
              <a:t>postcode.opendatacommunities.org</a:t>
            </a:r>
            <a:r>
              <a:rPr lang="en-US" dirty="0"/>
              <a:t>/</a:t>
            </a:r>
            <a:r>
              <a:rPr lang="en-US" dirty="0" err="1"/>
              <a:t>imd</a:t>
            </a:r>
            <a:r>
              <a:rPr lang="en-US" dirty="0"/>
              <a:t>/2019</a:t>
            </a:r>
          </a:p>
        </p:txBody>
      </p:sp>
      <p:sp>
        <p:nvSpPr>
          <p:cNvPr id="4" name="Rectangle 3">
            <a:extLst>
              <a:ext uri="{FF2B5EF4-FFF2-40B4-BE49-F238E27FC236}">
                <a16:creationId xmlns:a16="http://schemas.microsoft.com/office/drawing/2014/main" id="{EC7257C7-2CD5-1249-A0A0-2613C6E0C5AA}"/>
              </a:ext>
            </a:extLst>
          </p:cNvPr>
          <p:cNvSpPr/>
          <p:nvPr/>
        </p:nvSpPr>
        <p:spPr>
          <a:xfrm>
            <a:off x="6402977" y="5347071"/>
            <a:ext cx="3946119" cy="646331"/>
          </a:xfrm>
          <a:prstGeom prst="rect">
            <a:avLst/>
          </a:prstGeom>
        </p:spPr>
        <p:txBody>
          <a:bodyPr wrap="square">
            <a:spAutoFit/>
          </a:bodyPr>
          <a:lstStyle/>
          <a:p>
            <a:r>
              <a:rPr lang="en-US" dirty="0"/>
              <a:t>http://</a:t>
            </a:r>
            <a:r>
              <a:rPr lang="en-US" dirty="0" err="1"/>
              <a:t>dclgapps.communities.gov.uk</a:t>
            </a:r>
            <a:r>
              <a:rPr lang="en-US" dirty="0"/>
              <a:t>/</a:t>
            </a:r>
            <a:r>
              <a:rPr lang="en-US" dirty="0" err="1"/>
              <a:t>imd</a:t>
            </a:r>
            <a:r>
              <a:rPr lang="en-US" dirty="0"/>
              <a:t>/</a:t>
            </a:r>
            <a:r>
              <a:rPr lang="en-US" dirty="0" err="1"/>
              <a:t>iod_index.html</a:t>
            </a:r>
            <a:endParaRPr lang="en-US" dirty="0"/>
          </a:p>
        </p:txBody>
      </p:sp>
    </p:spTree>
    <p:extLst>
      <p:ext uri="{BB962C8B-B14F-4D97-AF65-F5344CB8AC3E}">
        <p14:creationId xmlns:p14="http://schemas.microsoft.com/office/powerpoint/2010/main" val="4020828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66f0e3f-90a7-45ae-a0eb-e18f078cda6e" xsi:nil="true"/>
    <lcf76f155ced4ddcb4097134ff3c332f xmlns="473db917-a697-4e36-b6a1-8f3d771210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062BA933567A408CDEA872F930A350" ma:contentTypeVersion="16" ma:contentTypeDescription="Create a new document." ma:contentTypeScope="" ma:versionID="cfcf7c551f307c6d77fc007fa1c76516">
  <xsd:schema xmlns:xsd="http://www.w3.org/2001/XMLSchema" xmlns:xs="http://www.w3.org/2001/XMLSchema" xmlns:p="http://schemas.microsoft.com/office/2006/metadata/properties" xmlns:ns2="473db917-a697-4e36-b6a1-8f3d771210dd" xmlns:ns3="b66f0e3f-90a7-45ae-a0eb-e18f078cda6e" targetNamespace="http://schemas.microsoft.com/office/2006/metadata/properties" ma:root="true" ma:fieldsID="7055861fe006b488e3f3c12be1c81a1e" ns2:_="" ns3:_="">
    <xsd:import namespace="473db917-a697-4e36-b6a1-8f3d771210dd"/>
    <xsd:import namespace="b66f0e3f-90a7-45ae-a0eb-e18f078cda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3db917-a697-4e36-b6a1-8f3d771210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963e68-3720-4cf0-8bf9-535328b890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6f0e3f-90a7-45ae-a0eb-e18f078cda6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7f43b2f-72ae-4fdf-bbd9-74b184850dd1}" ma:internalName="TaxCatchAll" ma:showField="CatchAllData" ma:web="b66f0e3f-90a7-45ae-a0eb-e18f078cda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AA2289-919E-4DC4-8C37-3A6BAFC99CC5}">
  <ds:schemaRefs>
    <ds:schemaRef ds:uri="http://schemas.microsoft.com/office/2006/metadata/properties"/>
    <ds:schemaRef ds:uri="http://schemas.microsoft.com/office/infopath/2007/PartnerControls"/>
    <ds:schemaRef ds:uri="b66f0e3f-90a7-45ae-a0eb-e18f078cda6e"/>
    <ds:schemaRef ds:uri="473db917-a697-4e36-b6a1-8f3d771210dd"/>
  </ds:schemaRefs>
</ds:datastoreItem>
</file>

<file path=customXml/itemProps2.xml><?xml version="1.0" encoding="utf-8"?>
<ds:datastoreItem xmlns:ds="http://schemas.openxmlformats.org/officeDocument/2006/customXml" ds:itemID="{5A4EDC0D-6A57-459E-9B03-F72F8F3A0F70}">
  <ds:schemaRefs>
    <ds:schemaRef ds:uri="http://schemas.microsoft.com/sharepoint/v3/contenttype/forms"/>
  </ds:schemaRefs>
</ds:datastoreItem>
</file>

<file path=customXml/itemProps3.xml><?xml version="1.0" encoding="utf-8"?>
<ds:datastoreItem xmlns:ds="http://schemas.openxmlformats.org/officeDocument/2006/customXml" ds:itemID="{B5E1016C-0410-4406-9982-A355DAF11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3db917-a697-4e36-b6a1-8f3d771210dd"/>
    <ds:schemaRef ds:uri="b66f0e3f-90a7-45ae-a0eb-e18f078cda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2191</TotalTime>
  <Words>2053</Words>
  <Application>Microsoft Office PowerPoint</Application>
  <PresentationFormat>Widescreen</PresentationFormat>
  <Paragraphs>264</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Century Gothic</vt:lpstr>
      <vt:lpstr>Symbol</vt:lpstr>
      <vt:lpstr>Office Theme</vt:lpstr>
      <vt:lpstr>Using Data to Demonstrate Need</vt:lpstr>
      <vt:lpstr>Session Overview</vt:lpstr>
      <vt:lpstr>WHAT IS DATA?</vt:lpstr>
      <vt:lpstr>Why use data?</vt:lpstr>
      <vt:lpstr>PowerPoint Presentation</vt:lpstr>
      <vt:lpstr>Questions to ask?</vt:lpstr>
      <vt:lpstr>Specific Questions</vt:lpstr>
      <vt:lpstr>Where to find data?</vt:lpstr>
      <vt:lpstr>Indices of Multiple Deprivation</vt:lpstr>
      <vt:lpstr>Cuf lOOK UP TOOL </vt:lpstr>
      <vt:lpstr>Cuf lOOK UP TOOL </vt:lpstr>
      <vt:lpstr>Other sources</vt:lpstr>
      <vt:lpstr>How to use data</vt:lpstr>
      <vt:lpstr>THANK YOU</vt:lpstr>
      <vt:lpstr>PowerPoint Presentation</vt:lpstr>
      <vt:lpstr>Indices of Multiple Deprivation</vt:lpstr>
      <vt:lpstr>Indices of Multiple Deprivation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Elissa Day</dc:creator>
  <cp:lastModifiedBy>Anne Redelinghuys</cp:lastModifiedBy>
  <cp:revision>32</cp:revision>
  <cp:lastPrinted>2016-05-13T14:37:41Z</cp:lastPrinted>
  <dcterms:created xsi:type="dcterms:W3CDTF">2016-05-12T10:32:41Z</dcterms:created>
  <dcterms:modified xsi:type="dcterms:W3CDTF">2022-09-27T16:22:50Z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0x010100FD062BA933567A408CDEA872F930A350</vt:lpwstr>
  </property>
  <property fmtid="{D5CDD505-2E9C-101B-9397-08002B2CF9AE}" pid="3" name="MediaServiceImageTags">
    <vt:lpwstr/>
  </property>
</Properties>
</file>