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7556500" cy="10699750"/>
  <p:notesSz cx="7556500" cy="10699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45" d="100"/>
          <a:sy n="45" d="100"/>
        </p:scale>
        <p:origin x="2328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7562850" cy="10696574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0"/>
            <a:ext cx="7562850" cy="10697210"/>
          </a:xfrm>
          <a:custGeom>
            <a:avLst/>
            <a:gdLst/>
            <a:ahLst/>
            <a:cxnLst/>
            <a:rect l="l" t="t" r="r" b="b"/>
            <a:pathLst>
              <a:path w="7562850" h="10697210">
                <a:moveTo>
                  <a:pt x="2528278" y="352920"/>
                </a:moveTo>
                <a:lnTo>
                  <a:pt x="2527731" y="304495"/>
                </a:lnTo>
                <a:lnTo>
                  <a:pt x="2526080" y="256336"/>
                </a:lnTo>
                <a:lnTo>
                  <a:pt x="2523350" y="208457"/>
                </a:lnTo>
                <a:lnTo>
                  <a:pt x="2519540" y="160883"/>
                </a:lnTo>
                <a:lnTo>
                  <a:pt x="2514663" y="113614"/>
                </a:lnTo>
                <a:lnTo>
                  <a:pt x="2508758" y="66662"/>
                </a:lnTo>
                <a:lnTo>
                  <a:pt x="2501798" y="20040"/>
                </a:lnTo>
                <a:lnTo>
                  <a:pt x="2498344" y="0"/>
                </a:lnTo>
                <a:lnTo>
                  <a:pt x="0" y="0"/>
                </a:lnTo>
                <a:lnTo>
                  <a:pt x="0" y="2385288"/>
                </a:lnTo>
                <a:lnTo>
                  <a:pt x="22440" y="2390216"/>
                </a:lnTo>
                <a:lnTo>
                  <a:pt x="68376" y="2399207"/>
                </a:lnTo>
                <a:lnTo>
                  <a:pt x="114655" y="2407183"/>
                </a:lnTo>
                <a:lnTo>
                  <a:pt x="161277" y="2414130"/>
                </a:lnTo>
                <a:lnTo>
                  <a:pt x="208229" y="2420048"/>
                </a:lnTo>
                <a:lnTo>
                  <a:pt x="255498" y="2424925"/>
                </a:lnTo>
                <a:lnTo>
                  <a:pt x="303072" y="2428722"/>
                </a:lnTo>
                <a:lnTo>
                  <a:pt x="350951" y="2431465"/>
                </a:lnTo>
                <a:lnTo>
                  <a:pt x="399110" y="2433104"/>
                </a:lnTo>
                <a:lnTo>
                  <a:pt x="447535" y="2433663"/>
                </a:lnTo>
                <a:lnTo>
                  <a:pt x="495960" y="2433104"/>
                </a:lnTo>
                <a:lnTo>
                  <a:pt x="544118" y="2431465"/>
                </a:lnTo>
                <a:lnTo>
                  <a:pt x="591985" y="2428722"/>
                </a:lnTo>
                <a:lnTo>
                  <a:pt x="639559" y="2424925"/>
                </a:lnTo>
                <a:lnTo>
                  <a:pt x="686841" y="2420048"/>
                </a:lnTo>
                <a:lnTo>
                  <a:pt x="733780" y="2414130"/>
                </a:lnTo>
                <a:lnTo>
                  <a:pt x="780402" y="2407183"/>
                </a:lnTo>
                <a:lnTo>
                  <a:pt x="826681" y="2399207"/>
                </a:lnTo>
                <a:lnTo>
                  <a:pt x="872604" y="2390216"/>
                </a:lnTo>
                <a:lnTo>
                  <a:pt x="918159" y="2380221"/>
                </a:lnTo>
                <a:lnTo>
                  <a:pt x="963345" y="2369235"/>
                </a:lnTo>
                <a:lnTo>
                  <a:pt x="1008126" y="2357272"/>
                </a:lnTo>
                <a:lnTo>
                  <a:pt x="1052512" y="2344356"/>
                </a:lnTo>
                <a:lnTo>
                  <a:pt x="1096479" y="2330475"/>
                </a:lnTo>
                <a:lnTo>
                  <a:pt x="1140028" y="2315654"/>
                </a:lnTo>
                <a:lnTo>
                  <a:pt x="1183132" y="2299906"/>
                </a:lnTo>
                <a:lnTo>
                  <a:pt x="1225778" y="2283244"/>
                </a:lnTo>
                <a:lnTo>
                  <a:pt x="1267968" y="2265680"/>
                </a:lnTo>
                <a:lnTo>
                  <a:pt x="1309687" y="2247214"/>
                </a:lnTo>
                <a:lnTo>
                  <a:pt x="1350924" y="2227872"/>
                </a:lnTo>
                <a:lnTo>
                  <a:pt x="1391653" y="2207653"/>
                </a:lnTo>
                <a:lnTo>
                  <a:pt x="1431874" y="2186584"/>
                </a:lnTo>
                <a:lnTo>
                  <a:pt x="1471574" y="2164664"/>
                </a:lnTo>
                <a:lnTo>
                  <a:pt x="1510741" y="2141918"/>
                </a:lnTo>
                <a:lnTo>
                  <a:pt x="1549349" y="2118334"/>
                </a:lnTo>
                <a:lnTo>
                  <a:pt x="1587411" y="2093963"/>
                </a:lnTo>
                <a:lnTo>
                  <a:pt x="1624901" y="2068779"/>
                </a:lnTo>
                <a:lnTo>
                  <a:pt x="1661807" y="2042807"/>
                </a:lnTo>
                <a:lnTo>
                  <a:pt x="1698129" y="2016074"/>
                </a:lnTo>
                <a:lnTo>
                  <a:pt x="1733829" y="1988578"/>
                </a:lnTo>
                <a:lnTo>
                  <a:pt x="1768919" y="1960321"/>
                </a:lnTo>
                <a:lnTo>
                  <a:pt x="1803387" y="1931339"/>
                </a:lnTo>
                <a:lnTo>
                  <a:pt x="1837194" y="1901621"/>
                </a:lnTo>
                <a:lnTo>
                  <a:pt x="1870367" y="1871192"/>
                </a:lnTo>
                <a:lnTo>
                  <a:pt x="1902866" y="1840064"/>
                </a:lnTo>
                <a:lnTo>
                  <a:pt x="1934679" y="1808238"/>
                </a:lnTo>
                <a:lnTo>
                  <a:pt x="1965807" y="1775752"/>
                </a:lnTo>
                <a:lnTo>
                  <a:pt x="1996236" y="1742579"/>
                </a:lnTo>
                <a:lnTo>
                  <a:pt x="2025954" y="1708772"/>
                </a:lnTo>
                <a:lnTo>
                  <a:pt x="2054936" y="1674304"/>
                </a:lnTo>
                <a:lnTo>
                  <a:pt x="2083193" y="1639214"/>
                </a:lnTo>
                <a:lnTo>
                  <a:pt x="2110689" y="1603514"/>
                </a:lnTo>
                <a:lnTo>
                  <a:pt x="2137435" y="1567192"/>
                </a:lnTo>
                <a:lnTo>
                  <a:pt x="2163394" y="1530286"/>
                </a:lnTo>
                <a:lnTo>
                  <a:pt x="2188578" y="1492796"/>
                </a:lnTo>
                <a:lnTo>
                  <a:pt x="2212962" y="1454734"/>
                </a:lnTo>
                <a:lnTo>
                  <a:pt x="2236533" y="1416126"/>
                </a:lnTo>
                <a:lnTo>
                  <a:pt x="2259279" y="1376959"/>
                </a:lnTo>
                <a:lnTo>
                  <a:pt x="2281199" y="1337259"/>
                </a:lnTo>
                <a:lnTo>
                  <a:pt x="2302268" y="1297038"/>
                </a:lnTo>
                <a:lnTo>
                  <a:pt x="2322487" y="1256296"/>
                </a:lnTo>
                <a:lnTo>
                  <a:pt x="2341829" y="1215072"/>
                </a:lnTo>
                <a:lnTo>
                  <a:pt x="2360295" y="1173353"/>
                </a:lnTo>
                <a:lnTo>
                  <a:pt x="2377859" y="1131163"/>
                </a:lnTo>
                <a:lnTo>
                  <a:pt x="2394521" y="1088517"/>
                </a:lnTo>
                <a:lnTo>
                  <a:pt x="2410269" y="1045413"/>
                </a:lnTo>
                <a:lnTo>
                  <a:pt x="2425090" y="1001864"/>
                </a:lnTo>
                <a:lnTo>
                  <a:pt x="2438971" y="957897"/>
                </a:lnTo>
                <a:lnTo>
                  <a:pt x="2451900" y="913511"/>
                </a:lnTo>
                <a:lnTo>
                  <a:pt x="2463850" y="868718"/>
                </a:lnTo>
                <a:lnTo>
                  <a:pt x="2474836" y="823544"/>
                </a:lnTo>
                <a:lnTo>
                  <a:pt x="2484831" y="777989"/>
                </a:lnTo>
                <a:lnTo>
                  <a:pt x="2493822" y="732066"/>
                </a:lnTo>
                <a:lnTo>
                  <a:pt x="2501798" y="685787"/>
                </a:lnTo>
                <a:lnTo>
                  <a:pt x="2508758" y="639165"/>
                </a:lnTo>
                <a:lnTo>
                  <a:pt x="2514663" y="592213"/>
                </a:lnTo>
                <a:lnTo>
                  <a:pt x="2519540" y="544944"/>
                </a:lnTo>
                <a:lnTo>
                  <a:pt x="2523350" y="497370"/>
                </a:lnTo>
                <a:lnTo>
                  <a:pt x="2526080" y="449503"/>
                </a:lnTo>
                <a:lnTo>
                  <a:pt x="2527731" y="401345"/>
                </a:lnTo>
                <a:lnTo>
                  <a:pt x="2528278" y="352920"/>
                </a:lnTo>
                <a:close/>
              </a:path>
              <a:path w="7562850" h="10697210">
                <a:moveTo>
                  <a:pt x="7562850" y="9581591"/>
                </a:moveTo>
                <a:lnTo>
                  <a:pt x="7556386" y="9520263"/>
                </a:lnTo>
                <a:lnTo>
                  <a:pt x="7548740" y="9473374"/>
                </a:lnTo>
                <a:lnTo>
                  <a:pt x="7539037" y="9427210"/>
                </a:lnTo>
                <a:lnTo>
                  <a:pt x="7527303" y="9381833"/>
                </a:lnTo>
                <a:lnTo>
                  <a:pt x="7513587" y="9337281"/>
                </a:lnTo>
                <a:lnTo>
                  <a:pt x="7497953" y="9293619"/>
                </a:lnTo>
                <a:lnTo>
                  <a:pt x="7480440" y="9250870"/>
                </a:lnTo>
                <a:lnTo>
                  <a:pt x="7461110" y="9209113"/>
                </a:lnTo>
                <a:lnTo>
                  <a:pt x="7439990" y="9168384"/>
                </a:lnTo>
                <a:lnTo>
                  <a:pt x="7417155" y="9128722"/>
                </a:lnTo>
                <a:lnTo>
                  <a:pt x="7392644" y="9090190"/>
                </a:lnTo>
                <a:lnTo>
                  <a:pt x="7366508" y="9052839"/>
                </a:lnTo>
                <a:lnTo>
                  <a:pt x="7338784" y="9016721"/>
                </a:lnTo>
                <a:lnTo>
                  <a:pt x="7309548" y="8981872"/>
                </a:lnTo>
                <a:lnTo>
                  <a:pt x="7278827" y="8948356"/>
                </a:lnTo>
                <a:lnTo>
                  <a:pt x="7246683" y="8916213"/>
                </a:lnTo>
                <a:lnTo>
                  <a:pt x="7213155" y="8885504"/>
                </a:lnTo>
                <a:lnTo>
                  <a:pt x="7178307" y="8856256"/>
                </a:lnTo>
                <a:lnTo>
                  <a:pt x="7142175" y="8828545"/>
                </a:lnTo>
                <a:lnTo>
                  <a:pt x="7104824" y="8802408"/>
                </a:lnTo>
                <a:lnTo>
                  <a:pt x="7066293" y="8777897"/>
                </a:lnTo>
                <a:lnTo>
                  <a:pt x="7026630" y="8755050"/>
                </a:lnTo>
                <a:lnTo>
                  <a:pt x="6985889" y="8733942"/>
                </a:lnTo>
                <a:lnTo>
                  <a:pt x="6944119" y="8714600"/>
                </a:lnTo>
                <a:lnTo>
                  <a:pt x="6901370" y="8697087"/>
                </a:lnTo>
                <a:lnTo>
                  <a:pt x="6857695" y="8681453"/>
                </a:lnTo>
                <a:lnTo>
                  <a:pt x="6813143" y="8667737"/>
                </a:lnTo>
                <a:lnTo>
                  <a:pt x="6767766" y="8655990"/>
                </a:lnTo>
                <a:lnTo>
                  <a:pt x="6721602" y="8646274"/>
                </a:lnTo>
                <a:lnTo>
                  <a:pt x="6674713" y="8638629"/>
                </a:lnTo>
                <a:lnTo>
                  <a:pt x="6627139" y="8633104"/>
                </a:lnTo>
                <a:lnTo>
                  <a:pt x="6578943" y="8629752"/>
                </a:lnTo>
                <a:lnTo>
                  <a:pt x="6530162" y="8628621"/>
                </a:lnTo>
                <a:lnTo>
                  <a:pt x="6481381" y="8629752"/>
                </a:lnTo>
                <a:lnTo>
                  <a:pt x="6433185" y="8633104"/>
                </a:lnTo>
                <a:lnTo>
                  <a:pt x="6385623" y="8638629"/>
                </a:lnTo>
                <a:lnTo>
                  <a:pt x="6338735" y="8646274"/>
                </a:lnTo>
                <a:lnTo>
                  <a:pt x="6292570" y="8655990"/>
                </a:lnTo>
                <a:lnTo>
                  <a:pt x="6247193" y="8667737"/>
                </a:lnTo>
                <a:lnTo>
                  <a:pt x="6202642" y="8681453"/>
                </a:lnTo>
                <a:lnTo>
                  <a:pt x="6158979" y="8697087"/>
                </a:lnTo>
                <a:lnTo>
                  <a:pt x="6116231" y="8714600"/>
                </a:lnTo>
                <a:lnTo>
                  <a:pt x="6074473" y="8733942"/>
                </a:lnTo>
                <a:lnTo>
                  <a:pt x="6033732" y="8755050"/>
                </a:lnTo>
                <a:lnTo>
                  <a:pt x="5994082" y="8777897"/>
                </a:lnTo>
                <a:lnTo>
                  <a:pt x="5955550" y="8802408"/>
                </a:lnTo>
                <a:lnTo>
                  <a:pt x="5918200" y="8828545"/>
                </a:lnTo>
                <a:lnTo>
                  <a:pt x="5882081" y="8856256"/>
                </a:lnTo>
                <a:lnTo>
                  <a:pt x="5847232" y="8885504"/>
                </a:lnTo>
                <a:lnTo>
                  <a:pt x="5813717" y="8916213"/>
                </a:lnTo>
                <a:lnTo>
                  <a:pt x="5781573" y="8948356"/>
                </a:lnTo>
                <a:lnTo>
                  <a:pt x="5750852" y="8981872"/>
                </a:lnTo>
                <a:lnTo>
                  <a:pt x="5721616" y="9016721"/>
                </a:lnTo>
                <a:lnTo>
                  <a:pt x="5693905" y="9052839"/>
                </a:lnTo>
                <a:lnTo>
                  <a:pt x="5667768" y="9090190"/>
                </a:lnTo>
                <a:lnTo>
                  <a:pt x="5643245" y="9128722"/>
                </a:lnTo>
                <a:lnTo>
                  <a:pt x="5620410" y="9168384"/>
                </a:lnTo>
                <a:lnTo>
                  <a:pt x="5599303" y="9209113"/>
                </a:lnTo>
                <a:lnTo>
                  <a:pt x="5579961" y="9250870"/>
                </a:lnTo>
                <a:lnTo>
                  <a:pt x="5562447" y="9293619"/>
                </a:lnTo>
                <a:lnTo>
                  <a:pt x="5546814" y="9337281"/>
                </a:lnTo>
                <a:lnTo>
                  <a:pt x="5533098" y="9381833"/>
                </a:lnTo>
                <a:lnTo>
                  <a:pt x="5521350" y="9427210"/>
                </a:lnTo>
                <a:lnTo>
                  <a:pt x="5511635" y="9473374"/>
                </a:lnTo>
                <a:lnTo>
                  <a:pt x="5503989" y="9520263"/>
                </a:lnTo>
                <a:lnTo>
                  <a:pt x="5498465" y="9567824"/>
                </a:lnTo>
                <a:lnTo>
                  <a:pt x="5495112" y="9616021"/>
                </a:lnTo>
                <a:lnTo>
                  <a:pt x="5493982" y="9664802"/>
                </a:lnTo>
                <a:lnTo>
                  <a:pt x="5495112" y="9713582"/>
                </a:lnTo>
                <a:lnTo>
                  <a:pt x="5498465" y="9761779"/>
                </a:lnTo>
                <a:lnTo>
                  <a:pt x="5503989" y="9809353"/>
                </a:lnTo>
                <a:lnTo>
                  <a:pt x="5511635" y="9856241"/>
                </a:lnTo>
                <a:lnTo>
                  <a:pt x="5521350" y="9902393"/>
                </a:lnTo>
                <a:lnTo>
                  <a:pt x="5533098" y="9947770"/>
                </a:lnTo>
                <a:lnTo>
                  <a:pt x="5546814" y="9992322"/>
                </a:lnTo>
                <a:lnTo>
                  <a:pt x="5562447" y="10035997"/>
                </a:lnTo>
                <a:lnTo>
                  <a:pt x="5579961" y="10078733"/>
                </a:lnTo>
                <a:lnTo>
                  <a:pt x="5599303" y="10120503"/>
                </a:lnTo>
                <a:lnTo>
                  <a:pt x="5620410" y="10161232"/>
                </a:lnTo>
                <a:lnTo>
                  <a:pt x="5643245" y="10200894"/>
                </a:lnTo>
                <a:lnTo>
                  <a:pt x="5667768" y="10239413"/>
                </a:lnTo>
                <a:lnTo>
                  <a:pt x="5693905" y="10276764"/>
                </a:lnTo>
                <a:lnTo>
                  <a:pt x="5721616" y="10312895"/>
                </a:lnTo>
                <a:lnTo>
                  <a:pt x="5750852" y="10347731"/>
                </a:lnTo>
                <a:lnTo>
                  <a:pt x="5781573" y="10381259"/>
                </a:lnTo>
                <a:lnTo>
                  <a:pt x="5813717" y="10413403"/>
                </a:lnTo>
                <a:lnTo>
                  <a:pt x="5847232" y="10444112"/>
                </a:lnTo>
                <a:lnTo>
                  <a:pt x="5882081" y="10473347"/>
                </a:lnTo>
                <a:lnTo>
                  <a:pt x="5918200" y="10501071"/>
                </a:lnTo>
                <a:lnTo>
                  <a:pt x="5955550" y="10527208"/>
                </a:lnTo>
                <a:lnTo>
                  <a:pt x="5994082" y="10551719"/>
                </a:lnTo>
                <a:lnTo>
                  <a:pt x="6033732" y="10574553"/>
                </a:lnTo>
                <a:lnTo>
                  <a:pt x="6074473" y="10595674"/>
                </a:lnTo>
                <a:lnTo>
                  <a:pt x="6116231" y="10615003"/>
                </a:lnTo>
                <a:lnTo>
                  <a:pt x="6158979" y="10632516"/>
                </a:lnTo>
                <a:lnTo>
                  <a:pt x="6202642" y="10648163"/>
                </a:lnTo>
                <a:lnTo>
                  <a:pt x="6247193" y="10661879"/>
                </a:lnTo>
                <a:lnTo>
                  <a:pt x="6292570" y="10673613"/>
                </a:lnTo>
                <a:lnTo>
                  <a:pt x="6338735" y="10683342"/>
                </a:lnTo>
                <a:lnTo>
                  <a:pt x="6385623" y="10690987"/>
                </a:lnTo>
                <a:lnTo>
                  <a:pt x="6433185" y="10696512"/>
                </a:lnTo>
                <a:lnTo>
                  <a:pt x="6434277" y="10696588"/>
                </a:lnTo>
                <a:lnTo>
                  <a:pt x="7562850" y="10696588"/>
                </a:lnTo>
                <a:lnTo>
                  <a:pt x="7562850" y="95815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72164" y="244859"/>
            <a:ext cx="1534812" cy="1773137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76" y="9664799"/>
            <a:ext cx="7562850" cy="1031875"/>
          </a:xfrm>
          <a:custGeom>
            <a:avLst/>
            <a:gdLst/>
            <a:ahLst/>
            <a:cxnLst/>
            <a:rect l="l" t="t" r="r" b="b"/>
            <a:pathLst>
              <a:path w="7562850" h="1031875">
                <a:moveTo>
                  <a:pt x="0" y="0"/>
                </a:moveTo>
                <a:lnTo>
                  <a:pt x="7562473" y="0"/>
                </a:lnTo>
                <a:lnTo>
                  <a:pt x="7562473" y="1031775"/>
                </a:lnTo>
                <a:lnTo>
                  <a:pt x="0" y="103177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746012" y="9031795"/>
            <a:ext cx="1572944" cy="157294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3113" y="1358159"/>
            <a:ext cx="6416622" cy="1054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0672" y="3301155"/>
            <a:ext cx="6421504" cy="5311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osey.Sanders@truro.anglican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21050" y="701675"/>
            <a:ext cx="3641532" cy="1568378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587375" marR="5080" indent="-575310" algn="r">
              <a:lnSpc>
                <a:spcPts val="3870"/>
              </a:lnSpc>
              <a:spcBef>
                <a:spcPts val="530"/>
              </a:spcBef>
            </a:pPr>
            <a:r>
              <a:rPr dirty="0" smtClean="0"/>
              <a:t>WEDNESD</a:t>
            </a:r>
            <a:r>
              <a:rPr sz="3450" dirty="0" smtClean="0"/>
              <a:t>A</a:t>
            </a:r>
            <a:r>
              <a:rPr dirty="0" smtClean="0"/>
              <a:t>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September </a:t>
            </a:r>
            <a:r>
              <a:rPr lang="en-GB" sz="2800" dirty="0" smtClean="0"/>
              <a:t>2:00PM-3:30PM</a:t>
            </a:r>
            <a:endParaRPr sz="3450" dirty="0"/>
          </a:p>
        </p:txBody>
      </p:sp>
      <p:sp>
        <p:nvSpPr>
          <p:cNvPr id="3" name="object 3"/>
          <p:cNvSpPr txBox="1"/>
          <p:nvPr/>
        </p:nvSpPr>
        <p:spPr>
          <a:xfrm>
            <a:off x="196850" y="2530475"/>
            <a:ext cx="7359650" cy="4152419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12700" marR="120014">
              <a:lnSpc>
                <a:spcPct val="125099"/>
              </a:lnSpc>
              <a:spcBef>
                <a:spcPts val="325"/>
              </a:spcBef>
            </a:pPr>
            <a:r>
              <a:rPr lang="en-GB" sz="2500" spc="1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FAITH &amp; MENTAL HEALTH  NETWORK</a:t>
            </a:r>
          </a:p>
          <a:p>
            <a:r>
              <a:rPr lang="en-GB" b="1" dirty="0"/>
              <a:t> </a:t>
            </a:r>
            <a:endParaRPr lang="en-GB" dirty="0" smtClean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The network welcomes pastoral visitors, clergy, chaplains, mental health practitioners, community volunteers, in fact, anyone who is supporting people who are struggling with  mental health issues. The network is a mutually supportive group of people and offers a safe space to explore issues, share information, resources and best practice; relating  faith to mental health and offering insights to help us help those we are standing  alongside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The focus on </a:t>
            </a:r>
            <a:r>
              <a:rPr lang="en-GB" dirty="0" smtClean="0">
                <a:solidFill>
                  <a:schemeClr val="bg1"/>
                </a:solidFill>
              </a:rPr>
              <a:t>this 1</a:t>
            </a:r>
            <a:r>
              <a:rPr lang="en-GB" baseline="30000" dirty="0" smtClean="0">
                <a:solidFill>
                  <a:schemeClr val="bg1"/>
                </a:solidFill>
              </a:rPr>
              <a:t>st</a:t>
            </a:r>
            <a:r>
              <a:rPr lang="en-GB" dirty="0" smtClean="0">
                <a:solidFill>
                  <a:schemeClr val="bg1"/>
                </a:solidFill>
              </a:rPr>
              <a:t> September meeting </a:t>
            </a:r>
            <a:r>
              <a:rPr lang="en-GB" dirty="0">
                <a:solidFill>
                  <a:schemeClr val="bg1"/>
                </a:solidFill>
              </a:rPr>
              <a:t>will be on young peoples mental health </a:t>
            </a:r>
            <a:r>
              <a:rPr lang="en-GB" dirty="0" smtClean="0">
                <a:solidFill>
                  <a:schemeClr val="bg1"/>
                </a:solidFill>
              </a:rPr>
              <a:t>support.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</a:rPr>
              <a:t>To register for a Zoom Link for this meeting please email </a:t>
            </a:r>
            <a:r>
              <a:rPr lang="en-GB" u="sng" dirty="0">
                <a:hlinkClick r:id="rId2"/>
              </a:rPr>
              <a:t>Rosey.Sanders@truro.anglican.org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062BA933567A408CDEA872F930A350" ma:contentTypeVersion="13" ma:contentTypeDescription="Create a new document." ma:contentTypeScope="" ma:versionID="e0550777a1995a754771262da83fa0e4">
  <xsd:schema xmlns:xsd="http://www.w3.org/2001/XMLSchema" xmlns:xs="http://www.w3.org/2001/XMLSchema" xmlns:p="http://schemas.microsoft.com/office/2006/metadata/properties" xmlns:ns2="473db917-a697-4e36-b6a1-8f3d771210dd" xmlns:ns3="b66f0e3f-90a7-45ae-a0eb-e18f078cda6e" targetNamespace="http://schemas.microsoft.com/office/2006/metadata/properties" ma:root="true" ma:fieldsID="808cfd99e36de710dee2d2e6c3d59e59" ns2:_="" ns3:_="">
    <xsd:import namespace="473db917-a697-4e36-b6a1-8f3d771210dd"/>
    <xsd:import namespace="b66f0e3f-90a7-45ae-a0eb-e18f078cd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3db917-a697-4e36-b6a1-8f3d771210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6f0e3f-90a7-45ae-a0eb-e18f078cda6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9C270D-4968-489C-9787-B6AC6D1483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73db917-a697-4e36-b6a1-8f3d771210dd"/>
    <ds:schemaRef ds:uri="b66f0e3f-90a7-45ae-a0eb-e18f078cd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952611-0BB7-49E6-BFDB-6FE05F2D9A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703613-2B28-469E-9314-002513A7E5F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73db917-a697-4e36-b6a1-8f3d771210dd"/>
    <ds:schemaRef ds:uri="http://schemas.microsoft.com/office/2006/metadata/properties"/>
    <ds:schemaRef ds:uri="http://purl.org/dc/elements/1.1/"/>
    <ds:schemaRef ds:uri="http://schemas.microsoft.com/office/infopath/2007/PartnerControls"/>
    <ds:schemaRef ds:uri="b66f0e3f-90a7-45ae-a0eb-e18f078cda6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6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WEDNESDAY 1st September 2:00PM-3:30PM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 &amp; MENTAL HEALTH NETWORK</dc:title>
  <dc:creator>southwest</dc:creator>
  <cp:keywords>DAEY7o6AWNY,BADKEVM0O3E</cp:keywords>
  <cp:lastModifiedBy>Jane</cp:lastModifiedBy>
  <cp:revision>9</cp:revision>
  <dcterms:created xsi:type="dcterms:W3CDTF">2021-03-30T13:25:02Z</dcterms:created>
  <dcterms:modified xsi:type="dcterms:W3CDTF">2021-08-03T15:59:34Z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2021-03-16T00:00:00Z</vt:filetime>
  </property>
  <property fmtid="{D5CDD505-2E9C-101B-9397-08002B2CF9AE}" pid="3" name="Creator">
    <vt:lpwstr>Canva</vt:lpwstr>
  </property>
  <property fmtid="{D5CDD505-2E9C-101B-9397-08002B2CF9AE}" pid="4" name="LastSaved">
    <vt:filetime>2021-03-30T00:00:00Z</vt:filetime>
  </property>
  <property fmtid="{D5CDD505-2E9C-101B-9397-08002B2CF9AE}" pid="5" name="ContentTypeId">
    <vt:lpwstr>0x010100FD062BA933567A408CDEA872F930A350</vt:lpwstr>
  </property>
</Properties>
</file>