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6" r:id="rId4"/>
    <p:sldId id="262" r:id="rId5"/>
    <p:sldId id="257" r:id="rId6"/>
    <p:sldId id="258" r:id="rId7"/>
    <p:sldId id="263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5E9EA-0241-46E9-8280-64B627F0CD3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1CD91C-8928-4ABF-A308-B9802890397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F2D57-5757-4152-96EF-1E00C31AA10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7F7014-513D-4A6D-895A-35880B37F3C6}" type="datetime1">
              <a:rPr lang="en-GB"/>
              <a:pPr lvl="0"/>
              <a:t>05/12/2023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7191E-5034-429A-85DC-861657759B8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5571A-5DD9-4B96-8596-857057BE48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893DA0-3594-4A87-8BA6-6FA67BF2EB2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529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B443A-B8BD-41DF-9731-B7B84D6D049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CAE24D-3A78-42DE-869F-28CE01EBCA8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EC2F8-0C0A-495C-B8FD-BB6A9A2D2DA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3FD541-89EC-47EB-A95D-7A37C3932991}" type="datetime1">
              <a:rPr lang="en-GB"/>
              <a:pPr lvl="0"/>
              <a:t>05/12/2023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22DA9-BDB2-4134-9053-670AD33100D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F1276-719E-4336-A42B-11F781B2E2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23D973-E26D-4F90-A180-A93294DB3A4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30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A5529A-057E-4E31-A383-FDBFD056560B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4DBE04-6267-44CF-A9B6-3BEA5639ED3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DDD8F-7635-4EDA-BA66-F3F3BA991FE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B79E33-C5A6-45DF-A1F8-F1269D15F751}" type="datetime1">
              <a:rPr lang="en-GB"/>
              <a:pPr lvl="0"/>
              <a:t>05/12/2023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95AA1-CA81-4592-ACDB-8ADC7B1EA2A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DEA47-282C-42BA-9CED-CDA6D8804B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C0DD3D-CF61-4BC8-A45F-AE6BD2E6FA9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013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D11EF-FEFE-4A6C-AAEE-A31FFD9A622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F734B-EED4-4DD9-AE0E-4F6FDFFDE76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9A47E-3F99-43A2-8183-2A28B7E8B2A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C74DA6-A713-46C0-9F70-83C4A5FDBDCF}" type="datetime1">
              <a:rPr lang="en-GB"/>
              <a:pPr lvl="0"/>
              <a:t>05/12/2023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1D8F0-DBBA-4929-B232-FD7531812CB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C8286-2AB4-4D3E-B02C-D65D84EEBE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D3AC6F-CDBE-4DF9-A63D-F63F6C6791E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02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F3B14-C5F0-498B-B9A9-40F04C4879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91997-4F31-4908-8B95-B455ED03E2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9F7DE-3F37-4C2D-B1E9-EC78B06FAA9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E793A5-C233-445D-8088-6E49692486F3}" type="datetime1">
              <a:rPr lang="en-GB"/>
              <a:pPr lvl="0"/>
              <a:t>05/12/2023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FD5A6-6DAE-40B0-812A-7B8714BEC6B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20196-58CE-4AF0-8732-DEF0E89E5E2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F2D116-2F4D-492E-A1E7-7B200C897C7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62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324EB-3F95-4CD4-AF56-ED54DAFCA53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9AAA2-08BF-40FC-A54B-D67A5487DE7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32A147-866A-4CA3-AF4C-781BB36843B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77EF17-D258-4D49-BE6D-7746B85E886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B5D3C2-AC66-4EAB-9C17-F4503FDAC4B6}" type="datetime1">
              <a:rPr lang="en-GB"/>
              <a:pPr lvl="0"/>
              <a:t>05/12/2023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2F1E0A-1D95-449A-9A71-F812E7EDE3C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02D544-4CDF-4219-8BC5-2BEBC5631E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A5C70C-0AB8-4249-9AE2-E590FF257A2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77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64854-5296-458F-87B3-DE8EC15F17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5B480-CD5E-4E4C-B4E1-60422DBBF7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425F5-1D52-4580-A9C3-F033EDCB809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B368D5-64CA-4737-A1D5-19570F910D7F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EF0AF5-0983-4C80-9C62-5FB42639BDA5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240AE9-3179-4D3E-9F89-C1B352D772E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4CBF2E-F401-43B9-AB60-4C37093DE368}" type="datetime1">
              <a:rPr lang="en-GB"/>
              <a:pPr lvl="0"/>
              <a:t>05/12/2023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520864-50D8-422B-B195-AB39F5B2B36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4C8E30-61B8-43DB-AC25-D6ECF562E9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36864A-CC7C-4ED5-B32A-2D623C96146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81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53C48-78D1-4659-8D4D-BF79101DB1F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17BEE1-5425-4E86-B661-1EE1E3546A1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4C4900-DEF3-40B9-B05F-BB1B825AD6D9}" type="datetime1">
              <a:rPr lang="en-GB"/>
              <a:pPr lvl="0"/>
              <a:t>05/12/2023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BAFB71-E376-4DEA-BD4F-5186D3E898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BD0EC-B29D-4760-A5E0-4D2119BF90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173810-FE56-48B6-95DE-AE310492AD5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848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96E268-9951-4DC3-89C0-E5F6FF99A37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E0EC0A-F010-4F40-8C2B-22ED98FFA3D2}" type="datetime1">
              <a:rPr lang="en-GB"/>
              <a:pPr lvl="0"/>
              <a:t>05/12/2023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72A02D-5F5B-44DE-8BF5-1D4ACAD9B25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8A60C-B9F5-47C1-90BE-0A1CD6DB97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40EB17-DF34-4B97-8485-3228405C1DD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91886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C52E-4CEC-43FF-9674-F36AB91FE9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BB806-76C3-4A8A-80C5-B03772BCE7A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705BA0-0245-4051-8089-07683978A25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AB001-0A23-4967-9EED-191418AE088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03322D-1575-47EC-817C-838AD5C8D0C8}" type="datetime1">
              <a:rPr lang="en-GB"/>
              <a:pPr lvl="0"/>
              <a:t>05/12/2023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B84FF6-2F6C-4249-A314-0C34D0EDAC4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57097-886B-41E2-BBA2-7BAF9CEBDDE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F3FCE6-0EA1-4953-B696-AEABE78EC25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4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F94F6-EBCA-44ED-9EAC-B88BD4F400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4F5F06-3C6F-46AD-AE5A-505D3FE9E8D2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70F94-73EF-4A09-B53B-D0B58A21001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B010C3-0450-40EC-8C69-C1BD2F858EE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777E29-AB00-4A42-A4C4-9FA59DFB88E1}" type="datetime1">
              <a:rPr lang="en-GB"/>
              <a:pPr lvl="0"/>
              <a:t>05/12/2023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9D551-19F5-454B-A1FE-5F730409A4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C60B6-ED73-4828-9A05-0F4A3C95AE7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03A674-6AA0-4D52-9116-116B05B9BAE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210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874447-0B89-483B-B44F-BD1B539B5A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F0D64-88CD-4836-A6AC-D303F0D89F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FDCE0-3E0D-49F6-BF07-12C48D288F4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A24F803-190A-4053-ACA5-22299B2C01EC}" type="datetime1">
              <a:rPr lang="en-GB"/>
              <a:pPr lvl="0"/>
              <a:t>05/12/2023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EC2C6-DEEC-414E-BF2C-8E77E96812B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15583-1F04-4C29-84D7-CCC0B00264B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9656A5D-A572-44BB-8750-56DBBE4F54FE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solidFill>
          <a:srgbClr val="032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936984EA-D3B3-4E47-9299-696EFA3CA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165" y="713506"/>
            <a:ext cx="6269675" cy="543097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solidFill>
          <a:srgbClr val="FFF5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A7B3A2-D8A1-44B9-8604-E0F98EF677CB}"/>
              </a:ext>
            </a:extLst>
          </p:cNvPr>
          <p:cNvSpPr txBox="1"/>
          <p:nvPr/>
        </p:nvSpPr>
        <p:spPr>
          <a:xfrm>
            <a:off x="3115534" y="810368"/>
            <a:ext cx="8930460" cy="66787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32738"/>
              </a:solidFill>
              <a:uFillTx/>
              <a:latin typeface="Labil Grotesk Medium" pitchFamily="5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32738"/>
              </a:solidFill>
              <a:uFillTx/>
              <a:latin typeface="Labil Grotesk Medium" pitchFamily="5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32738"/>
              </a:solidFill>
              <a:uFillTx/>
              <a:latin typeface="Labil Grotesk Medium" pitchFamily="5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32738"/>
              </a:solidFill>
              <a:uFillTx/>
              <a:latin typeface="Labil Grotesk Medium" pitchFamily="5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32738"/>
                </a:solidFill>
                <a:uFillTx/>
                <a:latin typeface="Labil Grotesk Medium" pitchFamily="50"/>
              </a:rPr>
              <a:t>1.2 million households in England are currently on the waiting lists for a social home.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>
              <a:solidFill>
                <a:srgbClr val="032738"/>
              </a:solidFill>
              <a:uFillTx/>
              <a:latin typeface="Labil Grotesk Medium" pitchFamily="5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32738"/>
                </a:solidFill>
                <a:uFillTx/>
                <a:latin typeface="Labil Grotesk Medium" pitchFamily="50"/>
              </a:rPr>
              <a:t>104,510 households are in temporary accommodation.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>
              <a:solidFill>
                <a:srgbClr val="032738"/>
              </a:solidFill>
              <a:uFillTx/>
              <a:latin typeface="Labil Grotesk Medium" pitchFamily="5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32738"/>
                </a:solidFill>
                <a:uFillTx/>
                <a:latin typeface="Labil Grotesk Medium" pitchFamily="50"/>
              </a:rPr>
              <a:t>64,000 households with children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>
              <a:solidFill>
                <a:srgbClr val="032738"/>
              </a:solidFill>
              <a:uFillTx/>
              <a:latin typeface="Labil Grotesk Medium" pitchFamily="5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32738"/>
                </a:solidFill>
                <a:uFillTx/>
                <a:latin typeface="Labil Grotesk Medium" pitchFamily="50"/>
              </a:rPr>
              <a:t>131,370 dependent children were living in temporary accommodation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>
              <a:solidFill>
                <a:srgbClr val="032738"/>
              </a:solidFill>
              <a:uFillTx/>
              <a:latin typeface="Labil Grotesk Medium" pitchFamily="5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32738"/>
                </a:solidFill>
                <a:uFillTx/>
                <a:latin typeface="Labil Grotesk Medium" pitchFamily="50"/>
              </a:rPr>
              <a:t>261,189 </a:t>
            </a:r>
            <a:r>
              <a:rPr lang="en-GB" sz="2000" b="1" i="0" u="none" strike="noStrike" kern="1200" cap="none" spc="0" baseline="0">
                <a:solidFill>
                  <a:srgbClr val="032738"/>
                </a:solidFill>
                <a:uFillTx/>
                <a:latin typeface="Labil Grotesk Medium" pitchFamily="50"/>
              </a:rPr>
              <a:t>empty homes </a:t>
            </a:r>
            <a:r>
              <a:rPr lang="en-GB" sz="2000" b="0" i="0" u="none" strike="noStrike" kern="1200" cap="none" spc="0" baseline="0">
                <a:solidFill>
                  <a:srgbClr val="032738"/>
                </a:solidFill>
                <a:uFillTx/>
                <a:latin typeface="Labil Grotesk Medium" pitchFamily="50"/>
              </a:rPr>
              <a:t>across the UK, 30% higher than in 2015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>
              <a:solidFill>
                <a:srgbClr val="032738"/>
              </a:solidFill>
              <a:uFillTx/>
              <a:latin typeface="Labil Grotesk Medium" pitchFamily="5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Labil Grotesk Medium" pitchFamily="50"/>
              </a:rPr>
              <a:t>23,425</a:t>
            </a: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GB" sz="2000" b="0" i="0" u="none" strike="noStrike" kern="1200" cap="none" spc="0" baseline="0">
                <a:solidFill>
                  <a:srgbClr val="032738"/>
                </a:solidFill>
                <a:uFillTx/>
                <a:latin typeface="Labil Grotesk Medium" pitchFamily="50"/>
              </a:rPr>
              <a:t>Empty homes in the East Midlands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>
              <a:solidFill>
                <a:srgbClr val="032738"/>
              </a:solidFill>
              <a:uFillTx/>
              <a:latin typeface="Labil Grotesk Medium" pitchFamily="5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32738"/>
                </a:solidFill>
                <a:uFillTx/>
                <a:latin typeface="Labil Grotesk Medium" pitchFamily="50"/>
              </a:rPr>
              <a:t>1500 empty homes in Nottingham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0" cap="none" spc="0" baseline="0">
              <a:solidFill>
                <a:srgbClr val="032738"/>
              </a:solidFill>
              <a:uFillTx/>
              <a:latin typeface="Labil Grotesk Medium" pitchFamily="5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32738"/>
                </a:solidFill>
                <a:uFillTx/>
                <a:latin typeface="Labil Grotesk Medium" pitchFamily="50"/>
              </a:rPr>
              <a:t>700 Refugees living in hotels and hostals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32738"/>
              </a:solidFill>
              <a:uFillTx/>
              <a:latin typeface="Labil Grotesk Medium" pitchFamily="5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32738"/>
              </a:solidFill>
              <a:uFillTx/>
              <a:latin typeface="Labil Grotesk Medium" pitchFamily="50"/>
            </a:endParaRPr>
          </a:p>
        </p:txBody>
      </p:sp>
      <p:pic>
        <p:nvPicPr>
          <p:cNvPr id="3" name="Picture 3" descr="A blue and white rectangular sign with white text&#10;&#10;Description automatically generated">
            <a:extLst>
              <a:ext uri="{FF2B5EF4-FFF2-40B4-BE49-F238E27FC236}">
                <a16:creationId xmlns:a16="http://schemas.microsoft.com/office/drawing/2014/main" id="{AC722B75-7BA7-4B1D-B641-36E33393E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2" y="591433"/>
            <a:ext cx="2678652" cy="107978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9D364-4BF0-4B42-B456-7FAB5EFA3A11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D38B5F-3431-41A2-A9DC-476DBCB19E1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B92FEF2-174E-4B73-97AE-B58C3563CA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467" t="36480" r="15579" b="8689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bg>
      <p:bgPr>
        <a:solidFill>
          <a:srgbClr val="FFF5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DE10F11-F2D4-4F65-90FA-476F220FF8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44" t="11976" r="3018" b="26546"/>
          <a:stretch>
            <a:fillRect/>
          </a:stretch>
        </p:blipFill>
        <p:spPr>
          <a:xfrm>
            <a:off x="-685800" y="0"/>
            <a:ext cx="13868403" cy="680257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58D8788-0BB6-440F-8B79-D805FC3F88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7" t="11667" r="1334" b="9556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D5C5FB9-DF1E-4C64-A9D9-8610623CE4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610" r="1581" b="818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bg>
      <p:bgPr>
        <a:solidFill>
          <a:srgbClr val="032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A4D992-B535-4ABC-BDE9-1538ED92F346}"/>
              </a:ext>
            </a:extLst>
          </p:cNvPr>
          <p:cNvSpPr txBox="1"/>
          <p:nvPr/>
        </p:nvSpPr>
        <p:spPr>
          <a:xfrm>
            <a:off x="2389912" y="2092037"/>
            <a:ext cx="8174178" cy="25545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8000" b="0" i="0" u="none" strike="noStrike" kern="1200" cap="none" spc="0" baseline="0">
                <a:solidFill>
                  <a:srgbClr val="E3F973"/>
                </a:solidFill>
                <a:uFillTx/>
                <a:latin typeface="Labil Grotesk Medium" pitchFamily="50"/>
              </a:rPr>
              <a:t>Your yes makes the difference.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74</Words>
  <Application>Microsoft Office PowerPoint</Application>
  <PresentationFormat>Widescreen</PresentationFormat>
  <Paragraphs>20</Paragraphs>
  <Slides>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Labil Grotesk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Brudenell</dc:creator>
  <cp:lastModifiedBy>Leanne Harwood</cp:lastModifiedBy>
  <cp:revision>11</cp:revision>
  <dcterms:created xsi:type="dcterms:W3CDTF">2023-11-20T20:51:10Z</dcterms:created>
  <dcterms:modified xsi:type="dcterms:W3CDTF">2023-12-05T10:38:35Z</dcterms:modified>
</cp:coreProperties>
</file>